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2" r:id="rId3"/>
    <p:sldId id="260" r:id="rId4"/>
    <p:sldId id="287" r:id="rId5"/>
    <p:sldId id="264" r:id="rId6"/>
    <p:sldId id="289" r:id="rId7"/>
    <p:sldId id="314" r:id="rId8"/>
    <p:sldId id="315" r:id="rId9"/>
    <p:sldId id="332" r:id="rId10"/>
    <p:sldId id="352" r:id="rId11"/>
    <p:sldId id="354" r:id="rId12"/>
    <p:sldId id="368" r:id="rId13"/>
    <p:sldId id="370" r:id="rId14"/>
    <p:sldId id="371" r:id="rId15"/>
    <p:sldId id="297" r:id="rId16"/>
    <p:sldId id="277" r:id="rId17"/>
    <p:sldId id="330" r:id="rId18"/>
    <p:sldId id="337" r:id="rId19"/>
    <p:sldId id="340" r:id="rId20"/>
    <p:sldId id="341" r:id="rId21"/>
    <p:sldId id="353" r:id="rId22"/>
    <p:sldId id="355" r:id="rId23"/>
    <p:sldId id="331" r:id="rId24"/>
    <p:sldId id="356" r:id="rId25"/>
    <p:sldId id="366" r:id="rId26"/>
    <p:sldId id="369" r:id="rId27"/>
    <p:sldId id="338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611"/>
    <a:srgbClr val="279FB7"/>
    <a:srgbClr val="31B8D3"/>
    <a:srgbClr val="0000FF"/>
    <a:srgbClr val="AB0031"/>
    <a:srgbClr val="006F9D"/>
    <a:srgbClr val="FFBE06"/>
    <a:srgbClr val="E3790F"/>
    <a:srgbClr val="07E8F6"/>
    <a:srgbClr val="BD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A4468-F41F-42CD-801D-C3C68E61DE1C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D22865-A099-4A05-9C84-DB277562E5ED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Ситуации</a:t>
          </a:r>
        </a:p>
      </dgm:t>
    </dgm:pt>
    <dgm:pt modelId="{96FC01EB-8454-42C8-B5BA-E09229F3794B}" type="par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2942334-FA0D-4E4F-AABC-3246384A4070}" type="sib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96B42D-D555-4D5C-AAE8-66E8918E9784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Тексты</a:t>
          </a:r>
        </a:p>
      </dgm:t>
    </dgm:pt>
    <dgm:pt modelId="{A28832E0-249F-499E-9CC5-7E758C0DD4F9}" type="par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A07C66E-5834-4E91-BEA5-24C1300DF626}" type="sib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F5C87A9-565C-479B-B9AE-7A73C5AE7F2A}">
      <dgm:prSet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Читательские умения</a:t>
          </a:r>
        </a:p>
      </dgm:t>
    </dgm:pt>
    <dgm:pt modelId="{F3F30E46-D3C1-4C24-AF7F-BBB6A3B1793A}" type="par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65930BC-6A88-4BA7-9419-B8ECAEE6C0E3}" type="sib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EB6795-9E17-49AF-B5E2-ABA9247C7A7E}" type="pres">
      <dgm:prSet presAssocID="{7B0A4468-F41F-42CD-801D-C3C68E61DE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1D610-077B-46B0-A4F7-6D3EA8D0B2C6}" type="pres">
      <dgm:prSet presAssocID="{C0D22865-A099-4A05-9C84-DB277562E5ED}" presName="node" presStyleLbl="node1" presStyleIdx="0" presStyleCnt="3" custLinFactNeighborX="-1748" custLinFactNeighborY="-221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28D1D958-7EEA-41B7-8190-0261094C7E00}" type="pres">
      <dgm:prSet presAssocID="{22942334-FA0D-4E4F-AABC-3246384A4070}" presName="sibTrans" presStyleCnt="0"/>
      <dgm:spPr/>
    </dgm:pt>
    <dgm:pt modelId="{9B51F315-7DFB-48EE-979C-89C6AB272568}" type="pres">
      <dgm:prSet presAssocID="{DE96B42D-D555-4D5C-AAE8-66E8918E9784}" presName="node" presStyleLbl="node1" presStyleIdx="1" presStyleCnt="3" custLinFactNeighborX="-1748" custLinFactNeighborY="-2446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035FBA6D-DF98-4BE4-B350-0720F0714540}" type="pres">
      <dgm:prSet presAssocID="{3A07C66E-5834-4E91-BEA5-24C1300DF626}" presName="sibTrans" presStyleCnt="0"/>
      <dgm:spPr/>
    </dgm:pt>
    <dgm:pt modelId="{FE419557-64D9-4DF8-B899-35ACEA52183F}" type="pres">
      <dgm:prSet presAssocID="{1F5C87A9-565C-479B-B9AE-7A73C5AE7F2A}" presName="node" presStyleLbl="node1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78DD6298-EA8D-48E2-A889-BEC7775A4107}" type="presOf" srcId="{1F5C87A9-565C-479B-B9AE-7A73C5AE7F2A}" destId="{FE419557-64D9-4DF8-B899-35ACEA52183F}" srcOrd="0" destOrd="0" presId="urn:microsoft.com/office/officeart/2005/8/layout/default#1"/>
    <dgm:cxn modelId="{B3454E2C-528B-4C78-BDB5-EC5D2B46A1CD}" type="presOf" srcId="{C0D22865-A099-4A05-9C84-DB277562E5ED}" destId="{5D11D610-077B-46B0-A4F7-6D3EA8D0B2C6}" srcOrd="0" destOrd="0" presId="urn:microsoft.com/office/officeart/2005/8/layout/default#1"/>
    <dgm:cxn modelId="{C413BCD4-1D39-4A17-9D73-1B18C9D297E9}" srcId="{7B0A4468-F41F-42CD-801D-C3C68E61DE1C}" destId="{DE96B42D-D555-4D5C-AAE8-66E8918E9784}" srcOrd="1" destOrd="0" parTransId="{A28832E0-249F-499E-9CC5-7E758C0DD4F9}" sibTransId="{3A07C66E-5834-4E91-BEA5-24C1300DF626}"/>
    <dgm:cxn modelId="{706EEBDC-D5F7-4B1E-98D8-254B889CF48B}" type="presOf" srcId="{7B0A4468-F41F-42CD-801D-C3C68E61DE1C}" destId="{86EB6795-9E17-49AF-B5E2-ABA9247C7A7E}" srcOrd="0" destOrd="0" presId="urn:microsoft.com/office/officeart/2005/8/layout/default#1"/>
    <dgm:cxn modelId="{62D18D46-0307-4ADD-9AD8-F6DC93BB3F94}" srcId="{7B0A4468-F41F-42CD-801D-C3C68E61DE1C}" destId="{1F5C87A9-565C-479B-B9AE-7A73C5AE7F2A}" srcOrd="2" destOrd="0" parTransId="{F3F30E46-D3C1-4C24-AF7F-BBB6A3B1793A}" sibTransId="{165930BC-6A88-4BA7-9419-B8ECAEE6C0E3}"/>
    <dgm:cxn modelId="{93123AB8-44A0-4FB1-BFC7-924C9761D248}" type="presOf" srcId="{DE96B42D-D555-4D5C-AAE8-66E8918E9784}" destId="{9B51F315-7DFB-48EE-979C-89C6AB272568}" srcOrd="0" destOrd="0" presId="urn:microsoft.com/office/officeart/2005/8/layout/default#1"/>
    <dgm:cxn modelId="{2232D5C3-7692-41B5-9BF6-487877E57903}" srcId="{7B0A4468-F41F-42CD-801D-C3C68E61DE1C}" destId="{C0D22865-A099-4A05-9C84-DB277562E5ED}" srcOrd="0" destOrd="0" parTransId="{96FC01EB-8454-42C8-B5BA-E09229F3794B}" sibTransId="{22942334-FA0D-4E4F-AABC-3246384A4070}"/>
    <dgm:cxn modelId="{3ACB1773-1D3E-4021-9D33-6EFD2EB6850B}" type="presParOf" srcId="{86EB6795-9E17-49AF-B5E2-ABA9247C7A7E}" destId="{5D11D610-077B-46B0-A4F7-6D3EA8D0B2C6}" srcOrd="0" destOrd="0" presId="urn:microsoft.com/office/officeart/2005/8/layout/default#1"/>
    <dgm:cxn modelId="{34CE97F4-2A2C-4788-9303-987067314ED4}" type="presParOf" srcId="{86EB6795-9E17-49AF-B5E2-ABA9247C7A7E}" destId="{28D1D958-7EEA-41B7-8190-0261094C7E00}" srcOrd="1" destOrd="0" presId="urn:microsoft.com/office/officeart/2005/8/layout/default#1"/>
    <dgm:cxn modelId="{1DB1B430-1043-4DF3-8697-2600DB798DAF}" type="presParOf" srcId="{86EB6795-9E17-49AF-B5E2-ABA9247C7A7E}" destId="{9B51F315-7DFB-48EE-979C-89C6AB272568}" srcOrd="2" destOrd="0" presId="urn:microsoft.com/office/officeart/2005/8/layout/default#1"/>
    <dgm:cxn modelId="{F896244E-8652-482B-AB60-FB196952EF1E}" type="presParOf" srcId="{86EB6795-9E17-49AF-B5E2-ABA9247C7A7E}" destId="{035FBA6D-DF98-4BE4-B350-0720F0714540}" srcOrd="3" destOrd="0" presId="urn:microsoft.com/office/officeart/2005/8/layout/default#1"/>
    <dgm:cxn modelId="{90A5A2AE-7E2A-4A7F-86BA-6834F7D3F98A}" type="presParOf" srcId="{86EB6795-9E17-49AF-B5E2-ABA9247C7A7E}" destId="{FE419557-64D9-4DF8-B899-35ACEA52183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26432-4554-4658-8122-8C8A2D6CB58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4271D4-39FE-44B8-85F7-B0211B65ACD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Учебные </a:t>
          </a:r>
        </a:p>
      </dgm:t>
    </dgm:pt>
    <dgm:pt modelId="{115A223F-A2FB-4116-B1C1-A81A8BB0C261}" type="par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5D6A47-224A-400F-8B93-302B04D369F1}" type="sib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1F8B4B-31C8-4E24-8ED7-00A14D15D33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Личные </a:t>
          </a:r>
        </a:p>
      </dgm:t>
    </dgm:pt>
    <dgm:pt modelId="{EC5FE418-8230-47F3-AA3C-6BF00D29C561}" type="par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3C5578-40AC-4261-80F8-FFEA16DC8A0F}" type="sib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829A84-27B2-41A5-A715-0903F9E1044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Классический пример – текст школьного учебника или электронной интерактивной обучающей программы. Это чтение для обучения</a:t>
          </a:r>
        </a:p>
      </dgm:t>
    </dgm:pt>
    <dgm:pt modelId="{4DDDF76C-1623-4210-9F72-8DED21C80B8C}" type="par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DEE0B7-1A8E-45A7-B5D1-75D2330917CE}" type="sib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E181D2-6EEE-4A94-9DF9-8070525070C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Чтение, чтобы развить личные отношения. Тексты: личные письма, художественная литература, биография, персональные электронные письма, мгновенные сообщения,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дневникового типа</a:t>
          </a:r>
        </a:p>
      </dgm:t>
    </dgm:pt>
    <dgm:pt modelId="{ADB659C7-9C58-4CE1-92A7-AD461F960799}" type="par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EC6209-419A-4554-B483-383204B2E80F}" type="sib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6538BA-D063-407D-BC57-741AD9D9668D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Общественные</a:t>
          </a:r>
        </a:p>
      </dgm:t>
    </dgm:pt>
    <dgm:pt modelId="{E3BA77F3-2A76-4E09-9B1F-7BE3FD166FF1}" type="par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912A12C-49D0-4064-B749-7A9002E04F03}" type="sib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77835C-C596-4A81-942F-88D7BA582F12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Тексты про деятельность и заботы общества: официальные документы и информация об общественных событиях,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в виде форума, новостные </a:t>
          </a:r>
          <a:r>
            <a:rPr lang="ru-RU" dirty="0" err="1">
              <a:latin typeface="Arial" pitchFamily="34" charset="0"/>
              <a:cs typeface="Arial" pitchFamily="34" charset="0"/>
            </a:rPr>
            <a:t>веб-сайты</a:t>
          </a:r>
          <a:r>
            <a:rPr lang="ru-RU" dirty="0">
              <a:latin typeface="Arial" pitchFamily="34" charset="0"/>
              <a:cs typeface="Arial" pitchFamily="34" charset="0"/>
            </a:rPr>
            <a:t> и общественные заметки в интернете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и печатных изданиях</a:t>
          </a:r>
        </a:p>
      </dgm:t>
    </dgm:pt>
    <dgm:pt modelId="{094CECA8-8A02-4D81-8828-99240CB38008}" type="par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17945D9-C893-4BAB-A5DD-2DB9C49D8FD6}" type="sib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E8B58BE-2A72-41FC-8AFC-EBEC5361D0FE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Деловые</a:t>
          </a:r>
        </a:p>
      </dgm:t>
    </dgm:pt>
    <dgm:pt modelId="{A7D1F363-C538-40BF-8862-F7B4F1C64139}" type="par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B3B71D8-9FE8-4FD6-BD53-CB67BEC5BFD0}" type="sib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2EE7AE-637C-4A74-B448-B2507313E8DC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Текст, чтобы выполнить безотлагательное дело: найти объявление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о работе в газете или интернете; инструкция, чтобы приступить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к работе. Такие тексты оценивают готовность молодых людей успешно работать после школы, применять свои знания в жизни</a:t>
          </a:r>
        </a:p>
      </dgm:t>
    </dgm:pt>
    <dgm:pt modelId="{ED26825E-C43A-4B7F-9EDA-B2EAD888A197}" type="par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D786E5-C485-4740-8021-8ACB416AB472}" type="sib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F73C3A-175A-43D9-A89D-2D1ED3405E66}" type="pres">
      <dgm:prSet presAssocID="{0FA26432-4554-4658-8122-8C8A2D6CB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DCD37-0A1B-46BA-BA98-FEE025D41E53}" type="pres">
      <dgm:prSet presAssocID="{214271D4-39FE-44B8-85F7-B0211B65AC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84CC1-ECBD-4131-B8CF-5FB2754D5CB3}" type="pres">
      <dgm:prSet presAssocID="{214271D4-39FE-44B8-85F7-B0211B65ACD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D6E71-E467-4B8E-8BC0-F2569AB2C051}" type="pres">
      <dgm:prSet presAssocID="{1E1F8B4B-31C8-4E24-8ED7-00A14D15D3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AF8D9-E3AD-487D-BE74-EA37F5C13D8B}" type="pres">
      <dgm:prSet presAssocID="{1E1F8B4B-31C8-4E24-8ED7-00A14D15D33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E83C-0F79-454B-80A8-CD4ACB74AB23}" type="pres">
      <dgm:prSet presAssocID="{D56538BA-D063-407D-BC57-741AD9D966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E79E6-97FA-41A5-BC1E-D8315677089E}" type="pres">
      <dgm:prSet presAssocID="{D56538BA-D063-407D-BC57-741AD9D9668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7A1B-E056-494E-B71B-F134C244EE11}" type="pres">
      <dgm:prSet presAssocID="{CE8B58BE-2A72-41FC-8AFC-EBEC5361D0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15E6-6006-436A-974E-8A520BEFA4C6}" type="pres">
      <dgm:prSet presAssocID="{CE8B58BE-2A72-41FC-8AFC-EBEC5361D0F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B8989-7482-490E-83DC-E5B0D6DCD53D}" type="presOf" srcId="{1E1F8B4B-31C8-4E24-8ED7-00A14D15D339}" destId="{F20D6E71-E467-4B8E-8BC0-F2569AB2C051}" srcOrd="0" destOrd="0" presId="urn:microsoft.com/office/officeart/2005/8/layout/vList2"/>
    <dgm:cxn modelId="{78343C3F-06F4-4F51-9DD1-D68E802EBFB0}" type="presOf" srcId="{61E181D2-6EEE-4A94-9DF9-8070525070C1}" destId="{C36AF8D9-E3AD-487D-BE74-EA37F5C13D8B}" srcOrd="0" destOrd="0" presId="urn:microsoft.com/office/officeart/2005/8/layout/vList2"/>
    <dgm:cxn modelId="{B4A30146-8A65-4172-8B0C-35D761424444}" type="presOf" srcId="{D56538BA-D063-407D-BC57-741AD9D9668D}" destId="{DE59E83C-0F79-454B-80A8-CD4ACB74AB23}" srcOrd="0" destOrd="0" presId="urn:microsoft.com/office/officeart/2005/8/layout/vList2"/>
    <dgm:cxn modelId="{06B3D74A-7E80-4CB8-899A-CCF9310A4999}" type="presOf" srcId="{5C2EE7AE-637C-4A74-B448-B2507313E8DC}" destId="{ECB815E6-6006-436A-974E-8A520BEFA4C6}" srcOrd="0" destOrd="0" presId="urn:microsoft.com/office/officeart/2005/8/layout/vList2"/>
    <dgm:cxn modelId="{2BC19638-A830-4D82-9EAE-AE4851B5DAF0}" type="presOf" srcId="{A477835C-C596-4A81-942F-88D7BA582F12}" destId="{0D4E79E6-97FA-41A5-BC1E-D8315677089E}" srcOrd="0" destOrd="0" presId="urn:microsoft.com/office/officeart/2005/8/layout/vList2"/>
    <dgm:cxn modelId="{29A4CF10-5133-4703-834E-75B57A04578C}" srcId="{0FA26432-4554-4658-8122-8C8A2D6CB582}" destId="{CE8B58BE-2A72-41FC-8AFC-EBEC5361D0FE}" srcOrd="3" destOrd="0" parTransId="{A7D1F363-C538-40BF-8862-F7B4F1C64139}" sibTransId="{FB3B71D8-9FE8-4FD6-BD53-CB67BEC5BFD0}"/>
    <dgm:cxn modelId="{D8ECDD27-BE52-4E5D-856B-B9B2C4D22312}" srcId="{214271D4-39FE-44B8-85F7-B0211B65ACD0}" destId="{1D829A84-27B2-41A5-A715-0903F9E10441}" srcOrd="0" destOrd="0" parTransId="{4DDDF76C-1623-4210-9F72-8DED21C80B8C}" sibTransId="{56DEE0B7-1A8E-45A7-B5D1-75D2330917CE}"/>
    <dgm:cxn modelId="{252C41E5-E6D8-4BA9-A6E8-09E9B40B7E3D}" srcId="{0FA26432-4554-4658-8122-8C8A2D6CB582}" destId="{D56538BA-D063-407D-BC57-741AD9D9668D}" srcOrd="2" destOrd="0" parTransId="{E3BA77F3-2A76-4E09-9B1F-7BE3FD166FF1}" sibTransId="{4912A12C-49D0-4064-B749-7A9002E04F03}"/>
    <dgm:cxn modelId="{981BCDFB-C1BA-4428-9938-2DEACF0FE6B6}" type="presOf" srcId="{0FA26432-4554-4658-8122-8C8A2D6CB582}" destId="{DCF73C3A-175A-43D9-A89D-2D1ED3405E66}" srcOrd="0" destOrd="0" presId="urn:microsoft.com/office/officeart/2005/8/layout/vList2"/>
    <dgm:cxn modelId="{3C625498-F058-491A-BB29-A98557D5EE0B}" type="presOf" srcId="{214271D4-39FE-44B8-85F7-B0211B65ACD0}" destId="{3D8DCD37-0A1B-46BA-BA98-FEE025D41E53}" srcOrd="0" destOrd="0" presId="urn:microsoft.com/office/officeart/2005/8/layout/vList2"/>
    <dgm:cxn modelId="{F3A664B0-A85A-46D9-B610-AE77B9D00D21}" srcId="{0FA26432-4554-4658-8122-8C8A2D6CB582}" destId="{214271D4-39FE-44B8-85F7-B0211B65ACD0}" srcOrd="0" destOrd="0" parTransId="{115A223F-A2FB-4116-B1C1-A81A8BB0C261}" sibTransId="{0C5D6A47-224A-400F-8B93-302B04D369F1}"/>
    <dgm:cxn modelId="{A3A9D185-8B8D-4064-8BDD-B13C525B40A8}" type="presOf" srcId="{CE8B58BE-2A72-41FC-8AFC-EBEC5361D0FE}" destId="{6F127A1B-E056-494E-B71B-F134C244EE11}" srcOrd="0" destOrd="0" presId="urn:microsoft.com/office/officeart/2005/8/layout/vList2"/>
    <dgm:cxn modelId="{76532B81-061B-477C-ABC5-A87D79AB481B}" srcId="{1E1F8B4B-31C8-4E24-8ED7-00A14D15D339}" destId="{61E181D2-6EEE-4A94-9DF9-8070525070C1}" srcOrd="0" destOrd="0" parTransId="{ADB659C7-9C58-4CE1-92A7-AD461F960799}" sibTransId="{DAEC6209-419A-4554-B483-383204B2E80F}"/>
    <dgm:cxn modelId="{E1989C22-8CC8-4C2A-9258-B2CB67A93409}" srcId="{D56538BA-D063-407D-BC57-741AD9D9668D}" destId="{A477835C-C596-4A81-942F-88D7BA582F12}" srcOrd="0" destOrd="0" parTransId="{094CECA8-8A02-4D81-8828-99240CB38008}" sibTransId="{A17945D9-C893-4BAB-A5DD-2DB9C49D8FD6}"/>
    <dgm:cxn modelId="{3E866EB1-9C13-4E38-85AB-C46CFD511621}" srcId="{CE8B58BE-2A72-41FC-8AFC-EBEC5361D0FE}" destId="{5C2EE7AE-637C-4A74-B448-B2507313E8DC}" srcOrd="0" destOrd="0" parTransId="{ED26825E-C43A-4B7F-9EDA-B2EAD888A197}" sibTransId="{DBD786E5-C485-4740-8021-8ACB416AB472}"/>
    <dgm:cxn modelId="{344AE4BA-45F9-40C7-B085-6CAF3EC094AD}" srcId="{0FA26432-4554-4658-8122-8C8A2D6CB582}" destId="{1E1F8B4B-31C8-4E24-8ED7-00A14D15D339}" srcOrd="1" destOrd="0" parTransId="{EC5FE418-8230-47F3-AA3C-6BF00D29C561}" sibTransId="{7C3C5578-40AC-4261-80F8-FFEA16DC8A0F}"/>
    <dgm:cxn modelId="{0E0A84A3-4C99-4453-975F-D0DC730D0081}" type="presOf" srcId="{1D829A84-27B2-41A5-A715-0903F9E10441}" destId="{32D84CC1-ECBD-4131-B8CF-5FB2754D5CB3}" srcOrd="0" destOrd="0" presId="urn:microsoft.com/office/officeart/2005/8/layout/vList2"/>
    <dgm:cxn modelId="{0DB58AD9-2868-4E58-8AAA-38A1E6ABC01D}" type="presParOf" srcId="{DCF73C3A-175A-43D9-A89D-2D1ED3405E66}" destId="{3D8DCD37-0A1B-46BA-BA98-FEE025D41E53}" srcOrd="0" destOrd="0" presId="urn:microsoft.com/office/officeart/2005/8/layout/vList2"/>
    <dgm:cxn modelId="{ACEA09B5-C99C-4315-A70B-F44C21C6EA73}" type="presParOf" srcId="{DCF73C3A-175A-43D9-A89D-2D1ED3405E66}" destId="{32D84CC1-ECBD-4131-B8CF-5FB2754D5CB3}" srcOrd="1" destOrd="0" presId="urn:microsoft.com/office/officeart/2005/8/layout/vList2"/>
    <dgm:cxn modelId="{A83E0670-A18B-48AD-B6EB-4A4265621A2F}" type="presParOf" srcId="{DCF73C3A-175A-43D9-A89D-2D1ED3405E66}" destId="{F20D6E71-E467-4B8E-8BC0-F2569AB2C051}" srcOrd="2" destOrd="0" presId="urn:microsoft.com/office/officeart/2005/8/layout/vList2"/>
    <dgm:cxn modelId="{267C8A0E-A512-4097-846F-E3D145997E59}" type="presParOf" srcId="{DCF73C3A-175A-43D9-A89D-2D1ED3405E66}" destId="{C36AF8D9-E3AD-487D-BE74-EA37F5C13D8B}" srcOrd="3" destOrd="0" presId="urn:microsoft.com/office/officeart/2005/8/layout/vList2"/>
    <dgm:cxn modelId="{250AA120-8329-4C07-85CB-A247BDD74614}" type="presParOf" srcId="{DCF73C3A-175A-43D9-A89D-2D1ED3405E66}" destId="{DE59E83C-0F79-454B-80A8-CD4ACB74AB23}" srcOrd="4" destOrd="0" presId="urn:microsoft.com/office/officeart/2005/8/layout/vList2"/>
    <dgm:cxn modelId="{BEFC4373-65B7-4ADE-8B9D-8DBF705FF80C}" type="presParOf" srcId="{DCF73C3A-175A-43D9-A89D-2D1ED3405E66}" destId="{0D4E79E6-97FA-41A5-BC1E-D8315677089E}" srcOrd="5" destOrd="0" presId="urn:microsoft.com/office/officeart/2005/8/layout/vList2"/>
    <dgm:cxn modelId="{5D618D91-67F7-487E-BE46-226E9782F912}" type="presParOf" srcId="{DCF73C3A-175A-43D9-A89D-2D1ED3405E66}" destId="{6F127A1B-E056-494E-B71B-F134C244EE11}" srcOrd="6" destOrd="0" presId="urn:microsoft.com/office/officeart/2005/8/layout/vList2"/>
    <dgm:cxn modelId="{0D0BBB36-E8F8-4BC9-A53C-9D863892ED3A}" type="presParOf" srcId="{DCF73C3A-175A-43D9-A89D-2D1ED3405E66}" destId="{ECB815E6-6006-436A-974E-8A520BEFA4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284D2-9CA9-494E-91FE-B3EEA7648A81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552D9F-F42B-4F06-9575-D7697FB077B4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gm:t>
    </dgm:pt>
    <dgm:pt modelId="{F59E2506-AA06-4153-8E73-F7FB8564E3BC}" type="par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C475C52-95D6-4836-85B7-C482EF93A791}" type="sib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D77E4D4-5719-4AF2-9E77-7B27E295C595}">
      <dgm:prSet phldrT="[Текст]"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gm:t>
    </dgm:pt>
    <dgm:pt modelId="{563E5250-77BB-4AFE-A745-5C6625984DD7}" type="par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294DD7-AB7E-48C8-9573-F492BE9843A1}" type="sib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8F98B93-77D7-4B5E-8317-C7B23604E04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gm:t>
    </dgm:pt>
    <dgm:pt modelId="{CC998B2A-DD65-49B5-A820-C3CD95E238E1}" type="par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3EBB22-22A4-449B-94F7-F766EEEAB152}" type="sib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35C034-3B87-4052-9962-8FFE1BF21FED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Составные тексты</a:t>
          </a:r>
        </a:p>
      </dgm:t>
    </dgm:pt>
    <dgm:pt modelId="{83B93DA0-39F1-4CA9-907A-7CB19E4BC25A}" type="par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7D97789-934E-43AD-B738-A75F0B7B8B25}" type="sib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68BD56-90CC-4A58-877A-0297618B18B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gm:t>
    </dgm:pt>
    <dgm:pt modelId="{DECF14FA-7655-413D-B11A-68FB4F67FDE0}" type="par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CE7C86-9ECA-4ED9-AA2B-A738262F8400}" type="sib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F26D40B-CD6A-45C0-92B8-26726B721D8C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gm:t>
    </dgm:pt>
    <dgm:pt modelId="{8DF8D618-FEB4-4B1C-BF8F-842E921036EF}" type="par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0C0781A-41C8-4690-B400-B647F4988A47}" type="sib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3FE4CD-DEBA-4707-918D-D7DC0DC92471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gm:t>
    </dgm:pt>
    <dgm:pt modelId="{647A6FA7-3F5B-48E9-9C01-D47E97D76BEC}" type="par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FA39F3-827C-4B6D-91F2-0C4F50B9AD0F}" type="sib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2B9F8D6-0288-4C8D-8634-53F4B08FDBA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авторы создают независимо друг от друга. Например, набор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веб-сайтов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компаний, которые предлагают одну услугу или аналогичные товары</a:t>
          </a:r>
        </a:p>
      </dgm:t>
    </dgm:pt>
    <dgm:pt modelId="{06EFDD45-5834-4994-8113-108414407F50}" type="par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2825050-CF0D-410E-AA89-E7E8B02BBBC6}" type="sib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1CA189F-8779-4BCE-A6BD-4DB41ED63945}" type="pres">
      <dgm:prSet presAssocID="{657284D2-9CA9-494E-91FE-B3EEA7648A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9ECC4-8EE3-4861-B965-32408E8DE1AB}" type="pres">
      <dgm:prSet presAssocID="{F5552D9F-F42B-4F06-9575-D7697FB077B4}" presName="parentLin" presStyleCnt="0"/>
      <dgm:spPr/>
    </dgm:pt>
    <dgm:pt modelId="{EAC577A2-0F7F-4911-96B5-432DC406EC61}" type="pres">
      <dgm:prSet presAssocID="{F5552D9F-F42B-4F06-9575-D7697FB077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6A8B12-A6A0-4947-A948-DC1BC278BF0E}" type="pres">
      <dgm:prSet presAssocID="{F5552D9F-F42B-4F06-9575-D7697FB077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7FCC2-A8AA-443B-B574-8118565655E6}" type="pres">
      <dgm:prSet presAssocID="{F5552D9F-F42B-4F06-9575-D7697FB077B4}" presName="negativeSpace" presStyleCnt="0"/>
      <dgm:spPr/>
    </dgm:pt>
    <dgm:pt modelId="{6F1BED96-473E-46C1-961A-B94C1782C06C}" type="pres">
      <dgm:prSet presAssocID="{F5552D9F-F42B-4F06-9575-D7697FB077B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42E9-05EB-4208-828E-A8473A19ED29}" type="pres">
      <dgm:prSet presAssocID="{0C475C52-95D6-4836-85B7-C482EF93A791}" presName="spaceBetweenRectangles" presStyleCnt="0"/>
      <dgm:spPr/>
    </dgm:pt>
    <dgm:pt modelId="{4A1B31CD-120B-492A-8498-BC2225251D84}" type="pres">
      <dgm:prSet presAssocID="{6D77E4D4-5719-4AF2-9E77-7B27E295C595}" presName="parentLin" presStyleCnt="0"/>
      <dgm:spPr/>
    </dgm:pt>
    <dgm:pt modelId="{01B495F4-9E1C-4A53-90D1-8F166B1C5AE2}" type="pres">
      <dgm:prSet presAssocID="{6D77E4D4-5719-4AF2-9E77-7B27E295C59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229171-2D3C-4F3C-B9F7-0CCF337BB195}" type="pres">
      <dgm:prSet presAssocID="{6D77E4D4-5719-4AF2-9E77-7B27E295C5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5FB8-2D6E-4432-BED2-ADDF67CE26C6}" type="pres">
      <dgm:prSet presAssocID="{6D77E4D4-5719-4AF2-9E77-7B27E295C595}" presName="negativeSpace" presStyleCnt="0"/>
      <dgm:spPr/>
    </dgm:pt>
    <dgm:pt modelId="{E0E03B3B-A5B3-4079-8052-5F9922836097}" type="pres">
      <dgm:prSet presAssocID="{6D77E4D4-5719-4AF2-9E77-7B27E295C59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7371B-A4F3-40EF-83AE-4ED553C46C37}" type="pres">
      <dgm:prSet presAssocID="{10294DD7-AB7E-48C8-9573-F492BE9843A1}" presName="spaceBetweenRectangles" presStyleCnt="0"/>
      <dgm:spPr/>
    </dgm:pt>
    <dgm:pt modelId="{E6D39796-6716-4085-8211-51AAAEC3B00D}" type="pres">
      <dgm:prSet presAssocID="{B8F98B93-77D7-4B5E-8317-C7B23604E04E}" presName="parentLin" presStyleCnt="0"/>
      <dgm:spPr/>
    </dgm:pt>
    <dgm:pt modelId="{4BF69FF6-6067-4C39-87C9-233B29BFC362}" type="pres">
      <dgm:prSet presAssocID="{B8F98B93-77D7-4B5E-8317-C7B23604E04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E2E09F-1913-42CB-9094-89DEB5827CFC}" type="pres">
      <dgm:prSet presAssocID="{B8F98B93-77D7-4B5E-8317-C7B23604E04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9805-9F98-41FF-9200-D9561EF67418}" type="pres">
      <dgm:prSet presAssocID="{B8F98B93-77D7-4B5E-8317-C7B23604E04E}" presName="negativeSpace" presStyleCnt="0"/>
      <dgm:spPr/>
    </dgm:pt>
    <dgm:pt modelId="{6875056D-ED1D-486F-BA69-A5BD5585934F}" type="pres">
      <dgm:prSet presAssocID="{B8F98B93-77D7-4B5E-8317-C7B23604E04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AA30C-AAD5-4401-B448-EA98D89A134F}" type="pres">
      <dgm:prSet presAssocID="{A23EBB22-22A4-449B-94F7-F766EEEAB152}" presName="spaceBetweenRectangles" presStyleCnt="0"/>
      <dgm:spPr/>
    </dgm:pt>
    <dgm:pt modelId="{B3C157EF-BF2D-48E1-A8AD-54B5E28E9C5B}" type="pres">
      <dgm:prSet presAssocID="{3035C034-3B87-4052-9962-8FFE1BF21FED}" presName="parentLin" presStyleCnt="0"/>
      <dgm:spPr/>
    </dgm:pt>
    <dgm:pt modelId="{7CA070D4-E307-428F-8986-2EB6ECCEEE69}" type="pres">
      <dgm:prSet presAssocID="{3035C034-3B87-4052-9962-8FFE1BF21FE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975ACDB-7344-4FCA-958A-CB1C9908C5AB}" type="pres">
      <dgm:prSet presAssocID="{3035C034-3B87-4052-9962-8FFE1BF21F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E4E78-1AAE-4C1C-A28F-2397BD59F7D2}" type="pres">
      <dgm:prSet presAssocID="{3035C034-3B87-4052-9962-8FFE1BF21FED}" presName="negativeSpace" presStyleCnt="0"/>
      <dgm:spPr/>
    </dgm:pt>
    <dgm:pt modelId="{3076308A-2282-4907-8FCF-5EB71C160227}" type="pres">
      <dgm:prSet presAssocID="{3035C034-3B87-4052-9962-8FFE1BF21F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562247-C82A-41C7-801E-61999A64FE74}" type="presOf" srcId="{657284D2-9CA9-494E-91FE-B3EEA7648A81}" destId="{91CA189F-8779-4BCE-A6BD-4DB41ED63945}" srcOrd="0" destOrd="0" presId="urn:microsoft.com/office/officeart/2005/8/layout/list1"/>
    <dgm:cxn modelId="{A6A8FD0E-F3C0-4AFE-AA28-340250761B0D}" srcId="{B8F98B93-77D7-4B5E-8317-C7B23604E04E}" destId="{E63FE4CD-DEBA-4707-918D-D7DC0DC92471}" srcOrd="0" destOrd="0" parTransId="{647A6FA7-3F5B-48E9-9C01-D47E97D76BEC}" sibTransId="{DEFA39F3-827C-4B6D-91F2-0C4F50B9AD0F}"/>
    <dgm:cxn modelId="{F07150B6-7F15-44D1-B5A1-735EB9A62D75}" srcId="{F5552D9F-F42B-4F06-9575-D7697FB077B4}" destId="{E968BD56-90CC-4A58-877A-0297618B18BF}" srcOrd="0" destOrd="0" parTransId="{DECF14FA-7655-413D-B11A-68FB4F67FDE0}" sibTransId="{30CE7C86-9ECA-4ED9-AA2B-A738262F8400}"/>
    <dgm:cxn modelId="{499403B7-0DF4-4DD2-9466-C0C32D88580A}" type="presOf" srcId="{B8F98B93-77D7-4B5E-8317-C7B23604E04E}" destId="{40E2E09F-1913-42CB-9094-89DEB5827CFC}" srcOrd="1" destOrd="0" presId="urn:microsoft.com/office/officeart/2005/8/layout/list1"/>
    <dgm:cxn modelId="{BF345EA1-8F12-4280-82B7-DAC5952DC78C}" srcId="{657284D2-9CA9-494E-91FE-B3EEA7648A81}" destId="{3035C034-3B87-4052-9962-8FFE1BF21FED}" srcOrd="3" destOrd="0" parTransId="{83B93DA0-39F1-4CA9-907A-7CB19E4BC25A}" sibTransId="{07D97789-934E-43AD-B738-A75F0B7B8B25}"/>
    <dgm:cxn modelId="{EA235A1E-39A3-453B-B247-69993122A45F}" type="presOf" srcId="{6D77E4D4-5719-4AF2-9E77-7B27E295C595}" destId="{71229171-2D3C-4F3C-B9F7-0CCF337BB195}" srcOrd="1" destOrd="0" presId="urn:microsoft.com/office/officeart/2005/8/layout/list1"/>
    <dgm:cxn modelId="{43F3CA1E-65C8-4258-AD1F-1E7005EC0A94}" type="presOf" srcId="{E63FE4CD-DEBA-4707-918D-D7DC0DC92471}" destId="{6875056D-ED1D-486F-BA69-A5BD5585934F}" srcOrd="0" destOrd="0" presId="urn:microsoft.com/office/officeart/2005/8/layout/list1"/>
    <dgm:cxn modelId="{B0047B42-5879-44FD-BCE2-60BE53E46C86}" type="presOf" srcId="{FF26D40B-CD6A-45C0-92B8-26726B721D8C}" destId="{E0E03B3B-A5B3-4079-8052-5F9922836097}" srcOrd="0" destOrd="0" presId="urn:microsoft.com/office/officeart/2005/8/layout/list1"/>
    <dgm:cxn modelId="{DE37E79F-DADA-49A7-87CB-F06AF0158BC5}" type="presOf" srcId="{62B9F8D6-0288-4C8D-8634-53F4B08FDBA3}" destId="{3076308A-2282-4907-8FCF-5EB71C160227}" srcOrd="0" destOrd="0" presId="urn:microsoft.com/office/officeart/2005/8/layout/list1"/>
    <dgm:cxn modelId="{EAF59BB3-AF17-43D3-9E8A-3685F5B5B35C}" srcId="{657284D2-9CA9-494E-91FE-B3EEA7648A81}" destId="{F5552D9F-F42B-4F06-9575-D7697FB077B4}" srcOrd="0" destOrd="0" parTransId="{F59E2506-AA06-4153-8E73-F7FB8564E3BC}" sibTransId="{0C475C52-95D6-4836-85B7-C482EF93A791}"/>
    <dgm:cxn modelId="{BA5344EF-DD21-4B92-AAF3-D63D48DE1055}" type="presOf" srcId="{B8F98B93-77D7-4B5E-8317-C7B23604E04E}" destId="{4BF69FF6-6067-4C39-87C9-233B29BFC362}" srcOrd="0" destOrd="0" presId="urn:microsoft.com/office/officeart/2005/8/layout/list1"/>
    <dgm:cxn modelId="{36EB865E-0116-4B16-B3C6-F8C784538828}" type="presOf" srcId="{6D77E4D4-5719-4AF2-9E77-7B27E295C595}" destId="{01B495F4-9E1C-4A53-90D1-8F166B1C5AE2}" srcOrd="0" destOrd="0" presId="urn:microsoft.com/office/officeart/2005/8/layout/list1"/>
    <dgm:cxn modelId="{87A85FF5-9185-4BFE-BB32-A9316246F258}" type="presOf" srcId="{F5552D9F-F42B-4F06-9575-D7697FB077B4}" destId="{D26A8B12-A6A0-4947-A948-DC1BC278BF0E}" srcOrd="1" destOrd="0" presId="urn:microsoft.com/office/officeart/2005/8/layout/list1"/>
    <dgm:cxn modelId="{4C218838-3407-41C6-B4D6-057458F0FC9D}" srcId="{3035C034-3B87-4052-9962-8FFE1BF21FED}" destId="{62B9F8D6-0288-4C8D-8634-53F4B08FDBA3}" srcOrd="0" destOrd="0" parTransId="{06EFDD45-5834-4994-8113-108414407F50}" sibTransId="{52825050-CF0D-410E-AA89-E7E8B02BBBC6}"/>
    <dgm:cxn modelId="{6EA1188B-9F8A-4EDD-946E-223E4FD269EF}" srcId="{657284D2-9CA9-494E-91FE-B3EEA7648A81}" destId="{6D77E4D4-5719-4AF2-9E77-7B27E295C595}" srcOrd="1" destOrd="0" parTransId="{563E5250-77BB-4AFE-A745-5C6625984DD7}" sibTransId="{10294DD7-AB7E-48C8-9573-F492BE9843A1}"/>
    <dgm:cxn modelId="{226BDB0D-6CA8-47D1-AFE9-B47E055CB5B1}" type="presOf" srcId="{E968BD56-90CC-4A58-877A-0297618B18BF}" destId="{6F1BED96-473E-46C1-961A-B94C1782C06C}" srcOrd="0" destOrd="0" presId="urn:microsoft.com/office/officeart/2005/8/layout/list1"/>
    <dgm:cxn modelId="{E45C8C0F-9545-48E0-A048-E2197B07509C}" srcId="{6D77E4D4-5719-4AF2-9E77-7B27E295C595}" destId="{FF26D40B-CD6A-45C0-92B8-26726B721D8C}" srcOrd="0" destOrd="0" parTransId="{8DF8D618-FEB4-4B1C-BF8F-842E921036EF}" sibTransId="{80C0781A-41C8-4690-B400-B647F4988A47}"/>
    <dgm:cxn modelId="{792ED810-2D6B-447D-B5EE-93134F9A7B19}" type="presOf" srcId="{F5552D9F-F42B-4F06-9575-D7697FB077B4}" destId="{EAC577A2-0F7F-4911-96B5-432DC406EC61}" srcOrd="0" destOrd="0" presId="urn:microsoft.com/office/officeart/2005/8/layout/list1"/>
    <dgm:cxn modelId="{C0E51BEE-BAE8-44EF-B1D8-6A7F3FE74C8E}" type="presOf" srcId="{3035C034-3B87-4052-9962-8FFE1BF21FED}" destId="{2975ACDB-7344-4FCA-958A-CB1C9908C5AB}" srcOrd="1" destOrd="0" presId="urn:microsoft.com/office/officeart/2005/8/layout/list1"/>
    <dgm:cxn modelId="{108434F3-2275-475B-AB1C-9A64B2E654B1}" srcId="{657284D2-9CA9-494E-91FE-B3EEA7648A81}" destId="{B8F98B93-77D7-4B5E-8317-C7B23604E04E}" srcOrd="2" destOrd="0" parTransId="{CC998B2A-DD65-49B5-A820-C3CD95E238E1}" sibTransId="{A23EBB22-22A4-449B-94F7-F766EEEAB152}"/>
    <dgm:cxn modelId="{3753B596-00E4-48D9-85B1-0BD1E0C5C4A1}" type="presOf" srcId="{3035C034-3B87-4052-9962-8FFE1BF21FED}" destId="{7CA070D4-E307-428F-8986-2EB6ECCEEE69}" srcOrd="0" destOrd="0" presId="urn:microsoft.com/office/officeart/2005/8/layout/list1"/>
    <dgm:cxn modelId="{216CA307-270C-47E0-94BE-E95DAF74D79D}" type="presParOf" srcId="{91CA189F-8779-4BCE-A6BD-4DB41ED63945}" destId="{A379ECC4-8EE3-4861-B965-32408E8DE1AB}" srcOrd="0" destOrd="0" presId="urn:microsoft.com/office/officeart/2005/8/layout/list1"/>
    <dgm:cxn modelId="{A66ED390-33E2-4DB9-8487-ACC1F9C1F1CC}" type="presParOf" srcId="{A379ECC4-8EE3-4861-B965-32408E8DE1AB}" destId="{EAC577A2-0F7F-4911-96B5-432DC406EC61}" srcOrd="0" destOrd="0" presId="urn:microsoft.com/office/officeart/2005/8/layout/list1"/>
    <dgm:cxn modelId="{D1ED2A3A-FA22-446F-A269-1BDA4921CE70}" type="presParOf" srcId="{A379ECC4-8EE3-4861-B965-32408E8DE1AB}" destId="{D26A8B12-A6A0-4947-A948-DC1BC278BF0E}" srcOrd="1" destOrd="0" presId="urn:microsoft.com/office/officeart/2005/8/layout/list1"/>
    <dgm:cxn modelId="{129ED81B-DC11-440C-9F10-EF9657509549}" type="presParOf" srcId="{91CA189F-8779-4BCE-A6BD-4DB41ED63945}" destId="{4757FCC2-A8AA-443B-B574-8118565655E6}" srcOrd="1" destOrd="0" presId="urn:microsoft.com/office/officeart/2005/8/layout/list1"/>
    <dgm:cxn modelId="{2ABFBC6C-D517-417F-B27D-6BA37A34575F}" type="presParOf" srcId="{91CA189F-8779-4BCE-A6BD-4DB41ED63945}" destId="{6F1BED96-473E-46C1-961A-B94C1782C06C}" srcOrd="2" destOrd="0" presId="urn:microsoft.com/office/officeart/2005/8/layout/list1"/>
    <dgm:cxn modelId="{0CCE25A8-DF51-41E0-BBE2-C78F46C3AE5C}" type="presParOf" srcId="{91CA189F-8779-4BCE-A6BD-4DB41ED63945}" destId="{505542E9-05EB-4208-828E-A8473A19ED29}" srcOrd="3" destOrd="0" presId="urn:microsoft.com/office/officeart/2005/8/layout/list1"/>
    <dgm:cxn modelId="{B221F8E5-411B-48DC-BD9E-5EA97C99E818}" type="presParOf" srcId="{91CA189F-8779-4BCE-A6BD-4DB41ED63945}" destId="{4A1B31CD-120B-492A-8498-BC2225251D84}" srcOrd="4" destOrd="0" presId="urn:microsoft.com/office/officeart/2005/8/layout/list1"/>
    <dgm:cxn modelId="{95CC7B9D-55B0-4C92-B427-F5777DA9EE2D}" type="presParOf" srcId="{4A1B31CD-120B-492A-8498-BC2225251D84}" destId="{01B495F4-9E1C-4A53-90D1-8F166B1C5AE2}" srcOrd="0" destOrd="0" presId="urn:microsoft.com/office/officeart/2005/8/layout/list1"/>
    <dgm:cxn modelId="{4DCE9FCD-645E-4118-A8D1-89775A217D8F}" type="presParOf" srcId="{4A1B31CD-120B-492A-8498-BC2225251D84}" destId="{71229171-2D3C-4F3C-B9F7-0CCF337BB195}" srcOrd="1" destOrd="0" presId="urn:microsoft.com/office/officeart/2005/8/layout/list1"/>
    <dgm:cxn modelId="{D740AAE5-65F3-4A41-8552-67299CAB461F}" type="presParOf" srcId="{91CA189F-8779-4BCE-A6BD-4DB41ED63945}" destId="{A6BF5FB8-2D6E-4432-BED2-ADDF67CE26C6}" srcOrd="5" destOrd="0" presId="urn:microsoft.com/office/officeart/2005/8/layout/list1"/>
    <dgm:cxn modelId="{27965F50-5E50-4EF2-8B49-650681715E0D}" type="presParOf" srcId="{91CA189F-8779-4BCE-A6BD-4DB41ED63945}" destId="{E0E03B3B-A5B3-4079-8052-5F9922836097}" srcOrd="6" destOrd="0" presId="urn:microsoft.com/office/officeart/2005/8/layout/list1"/>
    <dgm:cxn modelId="{26378968-A569-409B-84E1-824C319E93BB}" type="presParOf" srcId="{91CA189F-8779-4BCE-A6BD-4DB41ED63945}" destId="{7447371B-A4F3-40EF-83AE-4ED553C46C37}" srcOrd="7" destOrd="0" presId="urn:microsoft.com/office/officeart/2005/8/layout/list1"/>
    <dgm:cxn modelId="{C1C983DD-5CE8-4EBE-B376-3ECC07B57E1D}" type="presParOf" srcId="{91CA189F-8779-4BCE-A6BD-4DB41ED63945}" destId="{E6D39796-6716-4085-8211-51AAAEC3B00D}" srcOrd="8" destOrd="0" presId="urn:microsoft.com/office/officeart/2005/8/layout/list1"/>
    <dgm:cxn modelId="{31D0A130-9E78-4B1C-8BD2-F43919EBA18B}" type="presParOf" srcId="{E6D39796-6716-4085-8211-51AAAEC3B00D}" destId="{4BF69FF6-6067-4C39-87C9-233B29BFC362}" srcOrd="0" destOrd="0" presId="urn:microsoft.com/office/officeart/2005/8/layout/list1"/>
    <dgm:cxn modelId="{0FCB658C-AD24-44EE-A762-248A9B32D762}" type="presParOf" srcId="{E6D39796-6716-4085-8211-51AAAEC3B00D}" destId="{40E2E09F-1913-42CB-9094-89DEB5827CFC}" srcOrd="1" destOrd="0" presId="urn:microsoft.com/office/officeart/2005/8/layout/list1"/>
    <dgm:cxn modelId="{94DC0676-3D4F-4100-B424-1F6BA54D77E3}" type="presParOf" srcId="{91CA189F-8779-4BCE-A6BD-4DB41ED63945}" destId="{08039805-9F98-41FF-9200-D9561EF67418}" srcOrd="9" destOrd="0" presId="urn:microsoft.com/office/officeart/2005/8/layout/list1"/>
    <dgm:cxn modelId="{DE7A9C4E-4BC0-4A1D-A208-76165A7E28CD}" type="presParOf" srcId="{91CA189F-8779-4BCE-A6BD-4DB41ED63945}" destId="{6875056D-ED1D-486F-BA69-A5BD5585934F}" srcOrd="10" destOrd="0" presId="urn:microsoft.com/office/officeart/2005/8/layout/list1"/>
    <dgm:cxn modelId="{42B635C4-F578-4FB2-9263-9E5CA55EEF37}" type="presParOf" srcId="{91CA189F-8779-4BCE-A6BD-4DB41ED63945}" destId="{61AAA30C-AAD5-4401-B448-EA98D89A134F}" srcOrd="11" destOrd="0" presId="urn:microsoft.com/office/officeart/2005/8/layout/list1"/>
    <dgm:cxn modelId="{7E696148-318E-441E-849A-0FAE95114E2B}" type="presParOf" srcId="{91CA189F-8779-4BCE-A6BD-4DB41ED63945}" destId="{B3C157EF-BF2D-48E1-A8AD-54B5E28E9C5B}" srcOrd="12" destOrd="0" presId="urn:microsoft.com/office/officeart/2005/8/layout/list1"/>
    <dgm:cxn modelId="{CEDF46E1-0FEE-43D4-AF04-F5276578023A}" type="presParOf" srcId="{B3C157EF-BF2D-48E1-A8AD-54B5E28E9C5B}" destId="{7CA070D4-E307-428F-8986-2EB6ECCEEE69}" srcOrd="0" destOrd="0" presId="urn:microsoft.com/office/officeart/2005/8/layout/list1"/>
    <dgm:cxn modelId="{51607674-C4E6-4FAE-B174-8B27E9FD7F72}" type="presParOf" srcId="{B3C157EF-BF2D-48E1-A8AD-54B5E28E9C5B}" destId="{2975ACDB-7344-4FCA-958A-CB1C9908C5AB}" srcOrd="1" destOrd="0" presId="urn:microsoft.com/office/officeart/2005/8/layout/list1"/>
    <dgm:cxn modelId="{B354BCD5-535F-44F0-A75D-CD0C75C422AE}" type="presParOf" srcId="{91CA189F-8779-4BCE-A6BD-4DB41ED63945}" destId="{A34E4E78-1AAE-4C1C-A28F-2397BD59F7D2}" srcOrd="13" destOrd="0" presId="urn:microsoft.com/office/officeart/2005/8/layout/list1"/>
    <dgm:cxn modelId="{995028CA-222C-4441-9FCF-8BDA4790BC67}" type="presParOf" srcId="{91CA189F-8779-4BCE-A6BD-4DB41ED63945}" destId="{3076308A-2282-4907-8FCF-5EB71C1602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Описание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Повествование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времени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Роман, краткий рассказ, пьеса, сообщения в газете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пространстве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книге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путешествиях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дневнике –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описание места,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 также карта, </a:t>
          </a:r>
          <a:r>
            <a:rPr lang="ru-RU" sz="16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онлайн-расписание</a:t>
          </a: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полетов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Изложение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Информация представлена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составные понятия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Эссе, график, демонстрирующий изменения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численности населения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  <dgm:t>
        <a:bodyPr/>
        <a:lstStyle/>
        <a:p>
          <a:endParaRPr lang="ru-RU"/>
        </a:p>
      </dgm:t>
    </dgm:pt>
    <dgm:pt modelId="{40C5CCC5-5CEB-46A1-B8A0-8DA32DA70801}" type="pres">
      <dgm:prSet presAssocID="{1064DC70-AA60-40D9-BDB7-278FAE43FB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E2A1-301B-4BB5-8949-FFE369285CEF}" type="pres">
      <dgm:prSet presAssocID="{BF346BC5-2286-4E4A-8741-6940703DFBF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  <dgm:t>
        <a:bodyPr/>
        <a:lstStyle/>
        <a:p>
          <a:endParaRPr lang="ru-RU"/>
        </a:p>
      </dgm:t>
    </dgm:pt>
    <dgm:pt modelId="{7A7058FC-ED50-40B5-A8AA-08AB29F2A418}" type="pres">
      <dgm:prSet presAssocID="{055414D1-3E55-4397-A6B6-718952775D00}" presName="rootConnector" presStyleLbl="node1" presStyleIdx="1" presStyleCnt="3"/>
      <dgm:spPr/>
      <dgm:t>
        <a:bodyPr/>
        <a:lstStyle/>
        <a:p>
          <a:endParaRPr lang="ru-RU"/>
        </a:p>
      </dgm:t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D8128-5757-4A36-8D92-8E4D9807BE95}" type="pres">
      <dgm:prSet presAssocID="{AE0A82DE-18DD-4EC8-85F5-7384CF4B67E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  <dgm:t>
        <a:bodyPr/>
        <a:lstStyle/>
        <a:p>
          <a:endParaRPr lang="ru-RU"/>
        </a:p>
      </dgm:t>
    </dgm:pt>
    <dgm:pt modelId="{B35B8B3C-51BD-4373-83EA-BB84D9121184}" type="pres">
      <dgm:prSet presAssocID="{E5AC6A83-357E-4586-8073-9437607CC4A5}" presName="rootConnector" presStyleLbl="node1" presStyleIdx="2" presStyleCnt="3"/>
      <dgm:spPr/>
      <dgm:t>
        <a:bodyPr/>
        <a:lstStyle/>
        <a:p>
          <a:endParaRPr lang="ru-RU"/>
        </a:p>
      </dgm:t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E893-EE74-4AD6-B390-73819E366185}" type="pres">
      <dgm:prSet presAssocID="{D4C556E1-1A0B-4620-B5EF-DEC74150A1E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142D3865-5809-4811-8713-D81AE78A17F9}" type="presOf" srcId="{5CB7A4AE-BAD3-42F1-8700-9D899BC6530E}" destId="{D6E33362-216B-46F1-A07A-1E644DD7E964}" srcOrd="0" destOrd="0" presId="urn:microsoft.com/office/officeart/2005/8/layout/hierarchy3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465D583A-8CEB-40D0-B6BE-00EF048EA789}" type="presOf" srcId="{BF346BC5-2286-4E4A-8741-6940703DFBF6}" destId="{9B43E2A1-301B-4BB5-8949-FFE369285CEF}" srcOrd="0" destOrd="0" presId="urn:microsoft.com/office/officeart/2005/8/layout/hierarchy3"/>
    <dgm:cxn modelId="{39EAA083-C0E6-4DC3-9FA2-2C4B19309DFB}" type="presOf" srcId="{E5AC6A83-357E-4586-8073-9437607CC4A5}" destId="{B35B8B3C-51BD-4373-83EA-BB84D9121184}" srcOrd="1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893190AB-D30E-44DE-A4BB-32607E2EC565}" type="presOf" srcId="{18CD472E-48F5-4561-9A0F-CC3737634769}" destId="{BD234562-6303-48D7-A6EC-5DD204300AB2}" srcOrd="0" destOrd="0" presId="urn:microsoft.com/office/officeart/2005/8/layout/hierarchy3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9A4423F2-023E-43C1-8D7D-689F3A96A3B6}" type="presOf" srcId="{055414D1-3E55-4397-A6B6-718952775D00}" destId="{820F448B-1654-45E7-8955-0FCF7412D073}" srcOrd="0" destOrd="0" presId="urn:microsoft.com/office/officeart/2005/8/layout/hierarchy3"/>
    <dgm:cxn modelId="{FF4B12DA-2DFF-458E-8DCB-0ABA4A08191E}" type="presOf" srcId="{055414D1-3E55-4397-A6B6-718952775D00}" destId="{7A7058FC-ED50-40B5-A8AA-08AB29F2A418}" srcOrd="1" destOrd="0" presId="urn:microsoft.com/office/officeart/2005/8/layout/hierarchy3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51633E4E-AF38-4973-98F0-ACF002546A98}" type="presOf" srcId="{53244996-E84A-4E5F-BEF6-151E4D62FCB7}" destId="{208F3B32-048B-4D2A-A819-8A39AB7BCA0A}" srcOrd="0" destOrd="0" presId="urn:microsoft.com/office/officeart/2005/8/layout/hierarchy3"/>
    <dgm:cxn modelId="{137C9F75-C6FA-4D4B-A27F-69756F7C7C46}" type="presOf" srcId="{1064DC70-AA60-40D9-BDB7-278FAE43FBEC}" destId="{40C5CCC5-5CEB-46A1-B8A0-8DA32DA70801}" srcOrd="1" destOrd="0" presId="urn:microsoft.com/office/officeart/2005/8/layout/hierarchy3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C13A9541-78B1-458E-90A1-A812ABC031DF}" type="presOf" srcId="{5CE1B574-D906-4A19-A3A0-789D3F0DB098}" destId="{A1069672-B7B1-4A1B-93AF-31C9D6F9FFAA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0578A5A2-2F72-4BE3-86E5-689B9DDAED6F}" type="presOf" srcId="{1064DC70-AA60-40D9-BDB7-278FAE43FBEC}" destId="{E0293045-8254-4EE4-8911-BDDE37AA4AE1}" srcOrd="0" destOrd="0" presId="urn:microsoft.com/office/officeart/2005/8/layout/hierarchy3"/>
    <dgm:cxn modelId="{053D245E-931D-4C42-B3ED-E80693E2FD87}" type="presOf" srcId="{D4C556E1-1A0B-4620-B5EF-DEC74150A1EB}" destId="{8059E893-EE74-4AD6-B390-73819E366185}" srcOrd="0" destOrd="0" presId="urn:microsoft.com/office/officeart/2005/8/layout/hierarchy3"/>
    <dgm:cxn modelId="{858EAAF8-1AF9-46D7-8D17-BC649BFB1DC6}" type="presOf" srcId="{855A7F78-0DB1-4E61-9B51-CB4313728B69}" destId="{9836CD1A-DE73-4114-953F-25BD6C2251FA}" srcOrd="0" destOrd="0" presId="urn:microsoft.com/office/officeart/2005/8/layout/hierarchy3"/>
    <dgm:cxn modelId="{6277FECE-1DDF-4A3B-86F2-732BE83B5298}" type="presOf" srcId="{E5AC6A83-357E-4586-8073-9437607CC4A5}" destId="{FB72E04A-83A5-4A1B-A043-92BC4EBB3A53}" srcOrd="0" destOrd="0" presId="urn:microsoft.com/office/officeart/2005/8/layout/hierarchy3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7D3A55C5-1005-4FFF-8C84-0F22D53683C1}" type="presOf" srcId="{C0935177-C0FF-438F-93C3-6515398F320D}" destId="{B281F201-965B-4C8C-9F08-04D3960DD3B3}" srcOrd="0" destOrd="0" presId="urn:microsoft.com/office/officeart/2005/8/layout/hierarchy3"/>
    <dgm:cxn modelId="{E9CD4E51-5BA0-41A3-AD69-0E27F2206666}" type="presOf" srcId="{EEF7620B-889A-462B-8C79-BF709298AA49}" destId="{BEEF2DBD-F75B-4186-8016-1968F4E21D98}" srcOrd="0" destOrd="0" presId="urn:microsoft.com/office/officeart/2005/8/layout/hierarchy3"/>
    <dgm:cxn modelId="{E47CA009-EBB1-48DA-B45F-6697BFD22EBB}" type="presOf" srcId="{ED51A572-4A5F-4774-BB8E-48E0B6470D66}" destId="{FF732A34-9D60-47CB-AD1F-B686D2075858}" srcOrd="0" destOrd="0" presId="urn:microsoft.com/office/officeart/2005/8/layout/hierarchy3"/>
    <dgm:cxn modelId="{837D24E9-0626-456F-9A0E-5D68157EB083}" type="presOf" srcId="{0009087E-7989-4749-90F1-DBA67BAE71CA}" destId="{9C3066AE-932B-464E-8C77-158EEF8D9198}" srcOrd="0" destOrd="0" presId="urn:microsoft.com/office/officeart/2005/8/layout/hierarchy3"/>
    <dgm:cxn modelId="{9E921129-1A14-4ECE-B191-DF5B304101F3}" type="presOf" srcId="{1DB84729-10C4-4D0B-B2D6-EB8F2BF72B6F}" destId="{51F36273-5054-4393-B368-2F13246D444A}" srcOrd="0" destOrd="0" presId="urn:microsoft.com/office/officeart/2005/8/layout/hierarchy3"/>
    <dgm:cxn modelId="{74A373CE-34CC-452B-BAA3-C89C0038D194}" type="presOf" srcId="{AE0A82DE-18DD-4EC8-85F5-7384CF4B67E1}" destId="{D04D8128-5757-4A36-8D92-8E4D9807BE95}" srcOrd="0" destOrd="0" presId="urn:microsoft.com/office/officeart/2005/8/layout/hierarchy3"/>
    <dgm:cxn modelId="{D79F222D-6862-4204-944F-5CA3664A1F58}" type="presParOf" srcId="{A1069672-B7B1-4A1B-93AF-31C9D6F9FFAA}" destId="{9E1D28EF-E899-41AD-864F-04A9FB398720}" srcOrd="0" destOrd="0" presId="urn:microsoft.com/office/officeart/2005/8/layout/hierarchy3"/>
    <dgm:cxn modelId="{A43A0BF4-57BF-416F-810D-757F32E4DDA1}" type="presParOf" srcId="{9E1D28EF-E899-41AD-864F-04A9FB398720}" destId="{DA02284B-1527-4A04-875C-3BFFA48906EE}" srcOrd="0" destOrd="0" presId="urn:microsoft.com/office/officeart/2005/8/layout/hierarchy3"/>
    <dgm:cxn modelId="{D9948765-CD06-4D55-BABD-7F857B6C1AFC}" type="presParOf" srcId="{DA02284B-1527-4A04-875C-3BFFA48906EE}" destId="{E0293045-8254-4EE4-8911-BDDE37AA4AE1}" srcOrd="0" destOrd="0" presId="urn:microsoft.com/office/officeart/2005/8/layout/hierarchy3"/>
    <dgm:cxn modelId="{D1A51BA0-1D66-4FF4-9718-E1A2FD89F6F3}" type="presParOf" srcId="{DA02284B-1527-4A04-875C-3BFFA48906EE}" destId="{40C5CCC5-5CEB-46A1-B8A0-8DA32DA70801}" srcOrd="1" destOrd="0" presId="urn:microsoft.com/office/officeart/2005/8/layout/hierarchy3"/>
    <dgm:cxn modelId="{E41FA8CC-B8DE-4B6B-82B7-99E3F6443472}" type="presParOf" srcId="{9E1D28EF-E899-41AD-864F-04A9FB398720}" destId="{A5C1D629-A784-4659-9ED7-83E60A2486D3}" srcOrd="1" destOrd="0" presId="urn:microsoft.com/office/officeart/2005/8/layout/hierarchy3"/>
    <dgm:cxn modelId="{9070BD58-D3FC-4BAA-A176-46F2EA2861BD}" type="presParOf" srcId="{A5C1D629-A784-4659-9ED7-83E60A2486D3}" destId="{9C3066AE-932B-464E-8C77-158EEF8D9198}" srcOrd="0" destOrd="0" presId="urn:microsoft.com/office/officeart/2005/8/layout/hierarchy3"/>
    <dgm:cxn modelId="{59E2013F-61CF-4423-AFC2-7115027C289C}" type="presParOf" srcId="{A5C1D629-A784-4659-9ED7-83E60A2486D3}" destId="{FF732A34-9D60-47CB-AD1F-B686D2075858}" srcOrd="1" destOrd="0" presId="urn:microsoft.com/office/officeart/2005/8/layout/hierarchy3"/>
    <dgm:cxn modelId="{A5D2AE38-8229-4848-9CBB-29A51C9ADE23}" type="presParOf" srcId="{A5C1D629-A784-4659-9ED7-83E60A2486D3}" destId="{9B43E2A1-301B-4BB5-8949-FFE369285CEF}" srcOrd="2" destOrd="0" presId="urn:microsoft.com/office/officeart/2005/8/layout/hierarchy3"/>
    <dgm:cxn modelId="{CBDD4939-ADE2-4ADA-A78B-FAFE5A6D7975}" type="presParOf" srcId="{A5C1D629-A784-4659-9ED7-83E60A2486D3}" destId="{208F3B32-048B-4D2A-A819-8A39AB7BCA0A}" srcOrd="3" destOrd="0" presId="urn:microsoft.com/office/officeart/2005/8/layout/hierarchy3"/>
    <dgm:cxn modelId="{D1993630-0A13-458F-B766-4514B26774ED}" type="presParOf" srcId="{A1069672-B7B1-4A1B-93AF-31C9D6F9FFAA}" destId="{56E6DD0E-CB8E-463C-8F1C-DCA4842630BD}" srcOrd="1" destOrd="0" presId="urn:microsoft.com/office/officeart/2005/8/layout/hierarchy3"/>
    <dgm:cxn modelId="{6B95A5BC-C987-42EE-BF23-874B7C1A2D0E}" type="presParOf" srcId="{56E6DD0E-CB8E-463C-8F1C-DCA4842630BD}" destId="{63CF227C-3BCD-4B7A-8751-EA7AB65C2C4C}" srcOrd="0" destOrd="0" presId="urn:microsoft.com/office/officeart/2005/8/layout/hierarchy3"/>
    <dgm:cxn modelId="{DF3F693F-2F57-474A-BDC3-F57D02DB6CEF}" type="presParOf" srcId="{63CF227C-3BCD-4B7A-8751-EA7AB65C2C4C}" destId="{820F448B-1654-45E7-8955-0FCF7412D073}" srcOrd="0" destOrd="0" presId="urn:microsoft.com/office/officeart/2005/8/layout/hierarchy3"/>
    <dgm:cxn modelId="{505C8CAB-2B5C-4BAF-ABBC-B8D676F5F522}" type="presParOf" srcId="{63CF227C-3BCD-4B7A-8751-EA7AB65C2C4C}" destId="{7A7058FC-ED50-40B5-A8AA-08AB29F2A418}" srcOrd="1" destOrd="0" presId="urn:microsoft.com/office/officeart/2005/8/layout/hierarchy3"/>
    <dgm:cxn modelId="{BAFB8CE5-511E-436D-BCF1-FFB8ADB3FFE7}" type="presParOf" srcId="{56E6DD0E-CB8E-463C-8F1C-DCA4842630BD}" destId="{47E53D53-2065-4C4D-AF87-2424B56DF4C9}" srcOrd="1" destOrd="0" presId="urn:microsoft.com/office/officeart/2005/8/layout/hierarchy3"/>
    <dgm:cxn modelId="{A1707C0C-FC09-481E-9D40-C785BF5E68A8}" type="presParOf" srcId="{47E53D53-2065-4C4D-AF87-2424B56DF4C9}" destId="{BEEF2DBD-F75B-4186-8016-1968F4E21D98}" srcOrd="0" destOrd="0" presId="urn:microsoft.com/office/officeart/2005/8/layout/hierarchy3"/>
    <dgm:cxn modelId="{51214154-3950-444F-9688-47A8ADDD3C9F}" type="presParOf" srcId="{47E53D53-2065-4C4D-AF87-2424B56DF4C9}" destId="{9836CD1A-DE73-4114-953F-25BD6C2251FA}" srcOrd="1" destOrd="0" presId="urn:microsoft.com/office/officeart/2005/8/layout/hierarchy3"/>
    <dgm:cxn modelId="{0C2EFE7F-DA33-49CF-8856-6F374946F2FC}" type="presParOf" srcId="{47E53D53-2065-4C4D-AF87-2424B56DF4C9}" destId="{D04D8128-5757-4A36-8D92-8E4D9807BE95}" srcOrd="2" destOrd="0" presId="urn:microsoft.com/office/officeart/2005/8/layout/hierarchy3"/>
    <dgm:cxn modelId="{88587CBD-02B6-49D4-9203-C2A9924D6972}" type="presParOf" srcId="{47E53D53-2065-4C4D-AF87-2424B56DF4C9}" destId="{B281F201-965B-4C8C-9F08-04D3960DD3B3}" srcOrd="3" destOrd="0" presId="urn:microsoft.com/office/officeart/2005/8/layout/hierarchy3"/>
    <dgm:cxn modelId="{D26784A2-3479-480C-B123-55C90C02F161}" type="presParOf" srcId="{A1069672-B7B1-4A1B-93AF-31C9D6F9FFAA}" destId="{04EE59B3-EA35-434A-9DE0-7FDF2EAF5F65}" srcOrd="2" destOrd="0" presId="urn:microsoft.com/office/officeart/2005/8/layout/hierarchy3"/>
    <dgm:cxn modelId="{E66DEC53-0EB7-44F1-9480-944F8BF006A9}" type="presParOf" srcId="{04EE59B3-EA35-434A-9DE0-7FDF2EAF5F65}" destId="{455DDA1F-0C6E-49E2-BB83-A610C4F76A29}" srcOrd="0" destOrd="0" presId="urn:microsoft.com/office/officeart/2005/8/layout/hierarchy3"/>
    <dgm:cxn modelId="{C9727F64-E8CA-4EAA-8F3D-8F926152B3E4}" type="presParOf" srcId="{455DDA1F-0C6E-49E2-BB83-A610C4F76A29}" destId="{FB72E04A-83A5-4A1B-A043-92BC4EBB3A53}" srcOrd="0" destOrd="0" presId="urn:microsoft.com/office/officeart/2005/8/layout/hierarchy3"/>
    <dgm:cxn modelId="{40D6E883-FF9D-462B-B09C-6FD46AC11320}" type="presParOf" srcId="{455DDA1F-0C6E-49E2-BB83-A610C4F76A29}" destId="{B35B8B3C-51BD-4373-83EA-BB84D9121184}" srcOrd="1" destOrd="0" presId="urn:microsoft.com/office/officeart/2005/8/layout/hierarchy3"/>
    <dgm:cxn modelId="{1DC866AF-3CDF-41CF-B2EB-348C94DAB9C5}" type="presParOf" srcId="{04EE59B3-EA35-434A-9DE0-7FDF2EAF5F65}" destId="{FFA56F2C-3AC2-4A23-A965-EC8069A73F23}" srcOrd="1" destOrd="0" presId="urn:microsoft.com/office/officeart/2005/8/layout/hierarchy3"/>
    <dgm:cxn modelId="{3ADEB53F-850A-423B-861C-7FDBD4206354}" type="presParOf" srcId="{FFA56F2C-3AC2-4A23-A965-EC8069A73F23}" destId="{D6E33362-216B-46F1-A07A-1E644DD7E964}" srcOrd="0" destOrd="0" presId="urn:microsoft.com/office/officeart/2005/8/layout/hierarchy3"/>
    <dgm:cxn modelId="{A4655C04-F126-44AB-B832-5C70137F04E6}" type="presParOf" srcId="{FFA56F2C-3AC2-4A23-A965-EC8069A73F23}" destId="{51F36273-5054-4393-B368-2F13246D444A}" srcOrd="1" destOrd="0" presId="urn:microsoft.com/office/officeart/2005/8/layout/hierarchy3"/>
    <dgm:cxn modelId="{46F1A6A4-0FA3-4A15-8DFE-285DA4E36EE2}" type="presParOf" srcId="{FFA56F2C-3AC2-4A23-A965-EC8069A73F23}" destId="{8059E893-EE74-4AD6-B390-73819E366185}" srcOrd="2" destOrd="0" presId="urn:microsoft.com/office/officeart/2005/8/layout/hierarchy3"/>
    <dgm:cxn modelId="{C138D7AD-D328-4BC4-B7D2-00A388A77ECF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Аргументация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Инструкция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действия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Рецепт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руководство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работе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программным обеспечением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Текст,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который показывает взаимоотношения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понятиями или утверждениями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Письма к редактору, посты на форуме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отзывы о книге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фильме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интернете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Взаимодействие или сделка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достижение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цели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о том,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исполнить просьбу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организовать встречу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  <dgm:t>
        <a:bodyPr/>
        <a:lstStyle/>
        <a:p>
          <a:endParaRPr lang="ru-RU"/>
        </a:p>
      </dgm:t>
    </dgm:pt>
    <dgm:pt modelId="{40C5CCC5-5CEB-46A1-B8A0-8DA32DA70801}" type="pres">
      <dgm:prSet presAssocID="{1064DC70-AA60-40D9-BDB7-278FAE43FB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E2A1-301B-4BB5-8949-FFE369285CEF}" type="pres">
      <dgm:prSet presAssocID="{BF346BC5-2286-4E4A-8741-6940703DFBF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  <dgm:t>
        <a:bodyPr/>
        <a:lstStyle/>
        <a:p>
          <a:endParaRPr lang="ru-RU"/>
        </a:p>
      </dgm:t>
    </dgm:pt>
    <dgm:pt modelId="{7A7058FC-ED50-40B5-A8AA-08AB29F2A418}" type="pres">
      <dgm:prSet presAssocID="{055414D1-3E55-4397-A6B6-718952775D00}" presName="rootConnector" presStyleLbl="node1" presStyleIdx="1" presStyleCnt="3"/>
      <dgm:spPr/>
      <dgm:t>
        <a:bodyPr/>
        <a:lstStyle/>
        <a:p>
          <a:endParaRPr lang="ru-RU"/>
        </a:p>
      </dgm:t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D8128-5757-4A36-8D92-8E4D9807BE95}" type="pres">
      <dgm:prSet presAssocID="{AE0A82DE-18DD-4EC8-85F5-7384CF4B67E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  <dgm:t>
        <a:bodyPr/>
        <a:lstStyle/>
        <a:p>
          <a:endParaRPr lang="ru-RU"/>
        </a:p>
      </dgm:t>
    </dgm:pt>
    <dgm:pt modelId="{B35B8B3C-51BD-4373-83EA-BB84D9121184}" type="pres">
      <dgm:prSet presAssocID="{E5AC6A83-357E-4586-8073-9437607CC4A5}" presName="rootConnector" presStyleLbl="node1" presStyleIdx="2" presStyleCnt="3"/>
      <dgm:spPr/>
      <dgm:t>
        <a:bodyPr/>
        <a:lstStyle/>
        <a:p>
          <a:endParaRPr lang="ru-RU"/>
        </a:p>
      </dgm:t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E893-EE74-4AD6-B390-73819E366185}" type="pres">
      <dgm:prSet presAssocID="{D4C556E1-1A0B-4620-B5EF-DEC74150A1E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67F47E18-280B-4346-B92E-670D7864C9F5}" type="presOf" srcId="{5CB7A4AE-BAD3-42F1-8700-9D899BC6530E}" destId="{D6E33362-216B-46F1-A07A-1E644DD7E964}" srcOrd="0" destOrd="0" presId="urn:microsoft.com/office/officeart/2005/8/layout/hierarchy3"/>
    <dgm:cxn modelId="{B91431F5-3C6B-4C61-A9F8-B6F8C2E52BAF}" type="presOf" srcId="{5CE1B574-D906-4A19-A3A0-789D3F0DB098}" destId="{A1069672-B7B1-4A1B-93AF-31C9D6F9FFAA}" srcOrd="0" destOrd="0" presId="urn:microsoft.com/office/officeart/2005/8/layout/hierarchy3"/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5D86F361-759D-4D1B-98AF-80C51889D982}" type="presOf" srcId="{53244996-E84A-4E5F-BEF6-151E4D62FCB7}" destId="{208F3B32-048B-4D2A-A819-8A39AB7BCA0A}" srcOrd="0" destOrd="0" presId="urn:microsoft.com/office/officeart/2005/8/layout/hierarchy3"/>
    <dgm:cxn modelId="{DDC3BDD1-2011-4F30-A863-7A46D83A69BD}" type="presOf" srcId="{855A7F78-0DB1-4E61-9B51-CB4313728B69}" destId="{9836CD1A-DE73-4114-953F-25BD6C2251FA}" srcOrd="0" destOrd="0" presId="urn:microsoft.com/office/officeart/2005/8/layout/hierarchy3"/>
    <dgm:cxn modelId="{C662ADB4-3383-4F59-ADE3-078CB23668D0}" type="presOf" srcId="{055414D1-3E55-4397-A6B6-718952775D00}" destId="{7A7058FC-ED50-40B5-A8AA-08AB29F2A418}" srcOrd="1" destOrd="0" presId="urn:microsoft.com/office/officeart/2005/8/layout/hierarchy3"/>
    <dgm:cxn modelId="{F1465F83-112C-4B9F-9BDF-90878916D328}" type="presOf" srcId="{1DB84729-10C4-4D0B-B2D6-EB8F2BF72B6F}" destId="{51F36273-5054-4393-B368-2F13246D444A}" srcOrd="0" destOrd="0" presId="urn:microsoft.com/office/officeart/2005/8/layout/hierarchy3"/>
    <dgm:cxn modelId="{899BE785-DC07-4C9B-ADA7-32A4F7323850}" type="presOf" srcId="{0009087E-7989-4749-90F1-DBA67BAE71CA}" destId="{9C3066AE-932B-464E-8C77-158EEF8D9198}" srcOrd="0" destOrd="0" presId="urn:microsoft.com/office/officeart/2005/8/layout/hierarchy3"/>
    <dgm:cxn modelId="{0E09CA09-8499-4DEE-AA7E-119FE83B226A}" type="presOf" srcId="{E5AC6A83-357E-4586-8073-9437607CC4A5}" destId="{FB72E04A-83A5-4A1B-A043-92BC4EBB3A53}" srcOrd="0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18BEA69A-274E-42B5-9EAD-60A6E92F9EF2}" type="presOf" srcId="{EEF7620B-889A-462B-8C79-BF709298AA49}" destId="{BEEF2DBD-F75B-4186-8016-1968F4E21D98}" srcOrd="0" destOrd="0" presId="urn:microsoft.com/office/officeart/2005/8/layout/hierarchy3"/>
    <dgm:cxn modelId="{1065B29C-8478-421D-8F09-34F7D08658F9}" type="presOf" srcId="{BF346BC5-2286-4E4A-8741-6940703DFBF6}" destId="{9B43E2A1-301B-4BB5-8949-FFE369285CEF}" srcOrd="0" destOrd="0" presId="urn:microsoft.com/office/officeart/2005/8/layout/hierarchy3"/>
    <dgm:cxn modelId="{E14ECD4D-73A5-4D00-AE56-E1A73AD66ADF}" type="presOf" srcId="{D4C556E1-1A0B-4620-B5EF-DEC74150A1EB}" destId="{8059E893-EE74-4AD6-B390-73819E366185}" srcOrd="0" destOrd="0" presId="urn:microsoft.com/office/officeart/2005/8/layout/hierarchy3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4C75E8CF-C815-4689-9A36-E8D1FF6EA9AB}" type="presOf" srcId="{055414D1-3E55-4397-A6B6-718952775D00}" destId="{820F448B-1654-45E7-8955-0FCF7412D073}" srcOrd="0" destOrd="0" presId="urn:microsoft.com/office/officeart/2005/8/layout/hierarchy3"/>
    <dgm:cxn modelId="{6E1267F8-EAEE-437D-9A5D-9A2E23813C30}" type="presOf" srcId="{C0935177-C0FF-438F-93C3-6515398F320D}" destId="{B281F201-965B-4C8C-9F08-04D3960DD3B3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CDB5CEC3-842F-4F6A-9D03-532B7D0C2733}" type="presOf" srcId="{1064DC70-AA60-40D9-BDB7-278FAE43FBEC}" destId="{E0293045-8254-4EE4-8911-BDDE37AA4AE1}" srcOrd="0" destOrd="0" presId="urn:microsoft.com/office/officeart/2005/8/layout/hierarchy3"/>
    <dgm:cxn modelId="{D9D3E5C5-DC80-4EDC-8B89-036BFBC78666}" type="presOf" srcId="{E5AC6A83-357E-4586-8073-9437607CC4A5}" destId="{B35B8B3C-51BD-4373-83EA-BB84D9121184}" srcOrd="1" destOrd="0" presId="urn:microsoft.com/office/officeart/2005/8/layout/hierarchy3"/>
    <dgm:cxn modelId="{820AADA0-42F8-4A90-8027-0E0459C7B611}" type="presOf" srcId="{AE0A82DE-18DD-4EC8-85F5-7384CF4B67E1}" destId="{D04D8128-5757-4A36-8D92-8E4D9807BE95}" srcOrd="0" destOrd="0" presId="urn:microsoft.com/office/officeart/2005/8/layout/hierarchy3"/>
    <dgm:cxn modelId="{97B55D19-8BFB-4EEC-A886-C340279FB23A}" type="presOf" srcId="{ED51A572-4A5F-4774-BB8E-48E0B6470D66}" destId="{FF732A34-9D60-47CB-AD1F-B686D2075858}" srcOrd="0" destOrd="0" presId="urn:microsoft.com/office/officeart/2005/8/layout/hierarchy3"/>
    <dgm:cxn modelId="{2048FC89-A50F-4F5B-A4C2-A41D466FA315}" type="presOf" srcId="{1064DC70-AA60-40D9-BDB7-278FAE43FBEC}" destId="{40C5CCC5-5CEB-46A1-B8A0-8DA32DA70801}" srcOrd="1" destOrd="0" presId="urn:microsoft.com/office/officeart/2005/8/layout/hierarchy3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3339DFC1-2782-4368-912A-CC2AE54CFBD6}" type="presOf" srcId="{18CD472E-48F5-4561-9A0F-CC3737634769}" destId="{BD234562-6303-48D7-A6EC-5DD204300AB2}" srcOrd="0" destOrd="0" presId="urn:microsoft.com/office/officeart/2005/8/layout/hierarchy3"/>
    <dgm:cxn modelId="{B093A11E-9278-4B65-B72B-8C655D53DE9D}" type="presParOf" srcId="{A1069672-B7B1-4A1B-93AF-31C9D6F9FFAA}" destId="{9E1D28EF-E899-41AD-864F-04A9FB398720}" srcOrd="0" destOrd="0" presId="urn:microsoft.com/office/officeart/2005/8/layout/hierarchy3"/>
    <dgm:cxn modelId="{A058D313-6920-4F89-9828-B81088CEA999}" type="presParOf" srcId="{9E1D28EF-E899-41AD-864F-04A9FB398720}" destId="{DA02284B-1527-4A04-875C-3BFFA48906EE}" srcOrd="0" destOrd="0" presId="urn:microsoft.com/office/officeart/2005/8/layout/hierarchy3"/>
    <dgm:cxn modelId="{67D5E05B-1839-4D98-AC85-A1D76500FD06}" type="presParOf" srcId="{DA02284B-1527-4A04-875C-3BFFA48906EE}" destId="{E0293045-8254-4EE4-8911-BDDE37AA4AE1}" srcOrd="0" destOrd="0" presId="urn:microsoft.com/office/officeart/2005/8/layout/hierarchy3"/>
    <dgm:cxn modelId="{EAC6935F-064A-4707-9DBA-F3EB767AEB77}" type="presParOf" srcId="{DA02284B-1527-4A04-875C-3BFFA48906EE}" destId="{40C5CCC5-5CEB-46A1-B8A0-8DA32DA70801}" srcOrd="1" destOrd="0" presId="urn:microsoft.com/office/officeart/2005/8/layout/hierarchy3"/>
    <dgm:cxn modelId="{194FD834-66D3-432A-B98A-BFA00169084F}" type="presParOf" srcId="{9E1D28EF-E899-41AD-864F-04A9FB398720}" destId="{A5C1D629-A784-4659-9ED7-83E60A2486D3}" srcOrd="1" destOrd="0" presId="urn:microsoft.com/office/officeart/2005/8/layout/hierarchy3"/>
    <dgm:cxn modelId="{25F9A481-2764-4F81-B35E-D3C229CAF34F}" type="presParOf" srcId="{A5C1D629-A784-4659-9ED7-83E60A2486D3}" destId="{9C3066AE-932B-464E-8C77-158EEF8D9198}" srcOrd="0" destOrd="0" presId="urn:microsoft.com/office/officeart/2005/8/layout/hierarchy3"/>
    <dgm:cxn modelId="{0B98D54E-75AC-4D30-9E58-DAE43B656AF1}" type="presParOf" srcId="{A5C1D629-A784-4659-9ED7-83E60A2486D3}" destId="{FF732A34-9D60-47CB-AD1F-B686D2075858}" srcOrd="1" destOrd="0" presId="urn:microsoft.com/office/officeart/2005/8/layout/hierarchy3"/>
    <dgm:cxn modelId="{6F2E1802-760E-477C-8B2C-2322C524132E}" type="presParOf" srcId="{A5C1D629-A784-4659-9ED7-83E60A2486D3}" destId="{9B43E2A1-301B-4BB5-8949-FFE369285CEF}" srcOrd="2" destOrd="0" presId="urn:microsoft.com/office/officeart/2005/8/layout/hierarchy3"/>
    <dgm:cxn modelId="{44310FD7-B106-4D60-8DFE-73DD69CF201E}" type="presParOf" srcId="{A5C1D629-A784-4659-9ED7-83E60A2486D3}" destId="{208F3B32-048B-4D2A-A819-8A39AB7BCA0A}" srcOrd="3" destOrd="0" presId="urn:microsoft.com/office/officeart/2005/8/layout/hierarchy3"/>
    <dgm:cxn modelId="{E1A79AC6-EED8-42F6-8AA4-AEB637E3A011}" type="presParOf" srcId="{A1069672-B7B1-4A1B-93AF-31C9D6F9FFAA}" destId="{56E6DD0E-CB8E-463C-8F1C-DCA4842630BD}" srcOrd="1" destOrd="0" presId="urn:microsoft.com/office/officeart/2005/8/layout/hierarchy3"/>
    <dgm:cxn modelId="{45447AA3-6185-4373-A4B3-761E1BBFE5DC}" type="presParOf" srcId="{56E6DD0E-CB8E-463C-8F1C-DCA4842630BD}" destId="{63CF227C-3BCD-4B7A-8751-EA7AB65C2C4C}" srcOrd="0" destOrd="0" presId="urn:microsoft.com/office/officeart/2005/8/layout/hierarchy3"/>
    <dgm:cxn modelId="{283CFD0C-EE2E-4A89-89BA-F2A2FD102519}" type="presParOf" srcId="{63CF227C-3BCD-4B7A-8751-EA7AB65C2C4C}" destId="{820F448B-1654-45E7-8955-0FCF7412D073}" srcOrd="0" destOrd="0" presId="urn:microsoft.com/office/officeart/2005/8/layout/hierarchy3"/>
    <dgm:cxn modelId="{EA68FF48-843E-4DB4-817A-190337F602EB}" type="presParOf" srcId="{63CF227C-3BCD-4B7A-8751-EA7AB65C2C4C}" destId="{7A7058FC-ED50-40B5-A8AA-08AB29F2A418}" srcOrd="1" destOrd="0" presId="urn:microsoft.com/office/officeart/2005/8/layout/hierarchy3"/>
    <dgm:cxn modelId="{A1F72252-8318-4CE1-AC9F-651D7BAB61B7}" type="presParOf" srcId="{56E6DD0E-CB8E-463C-8F1C-DCA4842630BD}" destId="{47E53D53-2065-4C4D-AF87-2424B56DF4C9}" srcOrd="1" destOrd="0" presId="urn:microsoft.com/office/officeart/2005/8/layout/hierarchy3"/>
    <dgm:cxn modelId="{6C1BC77B-96CB-444C-95BF-DB287CB96F5A}" type="presParOf" srcId="{47E53D53-2065-4C4D-AF87-2424B56DF4C9}" destId="{BEEF2DBD-F75B-4186-8016-1968F4E21D98}" srcOrd="0" destOrd="0" presId="urn:microsoft.com/office/officeart/2005/8/layout/hierarchy3"/>
    <dgm:cxn modelId="{F247033E-8402-4B8A-AF48-4C5B6F617E83}" type="presParOf" srcId="{47E53D53-2065-4C4D-AF87-2424B56DF4C9}" destId="{9836CD1A-DE73-4114-953F-25BD6C2251FA}" srcOrd="1" destOrd="0" presId="urn:microsoft.com/office/officeart/2005/8/layout/hierarchy3"/>
    <dgm:cxn modelId="{A8CC97FB-07A0-4E0B-98A2-D5C81D44D04B}" type="presParOf" srcId="{47E53D53-2065-4C4D-AF87-2424B56DF4C9}" destId="{D04D8128-5757-4A36-8D92-8E4D9807BE95}" srcOrd="2" destOrd="0" presId="urn:microsoft.com/office/officeart/2005/8/layout/hierarchy3"/>
    <dgm:cxn modelId="{7696BCD9-0BA3-4CF3-993E-4D00B8C90BE2}" type="presParOf" srcId="{47E53D53-2065-4C4D-AF87-2424B56DF4C9}" destId="{B281F201-965B-4C8C-9F08-04D3960DD3B3}" srcOrd="3" destOrd="0" presId="urn:microsoft.com/office/officeart/2005/8/layout/hierarchy3"/>
    <dgm:cxn modelId="{F7AA5FD8-52AF-4169-8174-3A771310F73B}" type="presParOf" srcId="{A1069672-B7B1-4A1B-93AF-31C9D6F9FFAA}" destId="{04EE59B3-EA35-434A-9DE0-7FDF2EAF5F65}" srcOrd="2" destOrd="0" presId="urn:microsoft.com/office/officeart/2005/8/layout/hierarchy3"/>
    <dgm:cxn modelId="{ADE3F3A9-DF79-4E6F-8228-CFF1DF247238}" type="presParOf" srcId="{04EE59B3-EA35-434A-9DE0-7FDF2EAF5F65}" destId="{455DDA1F-0C6E-49E2-BB83-A610C4F76A29}" srcOrd="0" destOrd="0" presId="urn:microsoft.com/office/officeart/2005/8/layout/hierarchy3"/>
    <dgm:cxn modelId="{A45B0914-6E7A-4DF7-B629-A77A7F39A866}" type="presParOf" srcId="{455DDA1F-0C6E-49E2-BB83-A610C4F76A29}" destId="{FB72E04A-83A5-4A1B-A043-92BC4EBB3A53}" srcOrd="0" destOrd="0" presId="urn:microsoft.com/office/officeart/2005/8/layout/hierarchy3"/>
    <dgm:cxn modelId="{9FB46B17-AE41-478E-949E-BEBA446266C5}" type="presParOf" srcId="{455DDA1F-0C6E-49E2-BB83-A610C4F76A29}" destId="{B35B8B3C-51BD-4373-83EA-BB84D9121184}" srcOrd="1" destOrd="0" presId="urn:microsoft.com/office/officeart/2005/8/layout/hierarchy3"/>
    <dgm:cxn modelId="{866F507C-C83E-4397-8C38-CEA62FA03A25}" type="presParOf" srcId="{04EE59B3-EA35-434A-9DE0-7FDF2EAF5F65}" destId="{FFA56F2C-3AC2-4A23-A965-EC8069A73F23}" srcOrd="1" destOrd="0" presId="urn:microsoft.com/office/officeart/2005/8/layout/hierarchy3"/>
    <dgm:cxn modelId="{8941253C-6715-4DB9-A6AF-5B1E97C1ED9A}" type="presParOf" srcId="{FFA56F2C-3AC2-4A23-A965-EC8069A73F23}" destId="{D6E33362-216B-46F1-A07A-1E644DD7E964}" srcOrd="0" destOrd="0" presId="urn:microsoft.com/office/officeart/2005/8/layout/hierarchy3"/>
    <dgm:cxn modelId="{91B652B6-F64B-4FB0-A5DF-89EF883F179F}" type="presParOf" srcId="{FFA56F2C-3AC2-4A23-A965-EC8069A73F23}" destId="{51F36273-5054-4393-B368-2F13246D444A}" srcOrd="1" destOrd="0" presId="urn:microsoft.com/office/officeart/2005/8/layout/hierarchy3"/>
    <dgm:cxn modelId="{5F3FA550-1916-4C80-A855-3172E41B165B}" type="presParOf" srcId="{FFA56F2C-3AC2-4A23-A965-EC8069A73F23}" destId="{8059E893-EE74-4AD6-B390-73819E366185}" srcOrd="2" destOrd="0" presId="urn:microsoft.com/office/officeart/2005/8/layout/hierarchy3"/>
    <dgm:cxn modelId="{60D7CBE0-36B4-4C80-99DD-8B0437ABFDA9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Читатель сравнивает, сопоставляет, делает сложные выводы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Полностью и подробно понимает текст или несколько текстов, а также незнакомые идеи в тесте с противоречивой информацией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Способен критически оценить сложный текст и незнакомую тему, выдвигать гипотезы на основе прочитанного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Опирается одновременно на несколько критериев, точек зрения. Важное условие –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заданиях на поиск и извлечение информации  проводит точный анализ, проявляет тонкое внимание к деталям, незаметным в текстах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29C1-3E6E-4EF3-9A01-5751C8DA6A92}" type="pres">
      <dgm:prSet presAssocID="{F424000E-096A-472B-A77F-3BAAE3A1C8A1}" presName="FourNodes_2" presStyleLbl="node1" presStyleIdx="1" presStyleCnt="4" custLinFactNeighborX="-600" custLinFactNeighborY="-1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861C-2B4B-4938-875B-292FDE9CD92A}" type="pres">
      <dgm:prSet presAssocID="{F424000E-096A-472B-A77F-3BAAE3A1C8A1}" presName="FourNodes_3" presStyleLbl="node1" presStyleIdx="2" presStyleCnt="4" custLinFactNeighborY="-2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19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F7FA-C190-40B9-9736-3FEB3FD56454}" type="pres">
      <dgm:prSet presAssocID="{F424000E-096A-472B-A77F-3BAAE3A1C8A1}" presName="FourConn_3-4" presStyleLbl="fgAccFollowNode1" presStyleIdx="2" presStyleCnt="3" custLinFactNeighborY="-1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4461B5-B2D9-42E9-B203-F49F5C2A419D}" type="presOf" srcId="{29D56518-31D5-43FB-82D7-2046BFBF074E}" destId="{B4052FB8-DEB5-496F-8B24-832CE5EC02B3}" srcOrd="0" destOrd="0" presId="urn:microsoft.com/office/officeart/2005/8/layout/vProcess5"/>
    <dgm:cxn modelId="{F3A03731-654F-4684-98EF-F5DE282EF5BF}" type="presOf" srcId="{0663FA66-60C8-404D-A6D3-3FAE5DEE7782}" destId="{CDA3A9D4-EBC3-485D-B773-0DD51754675A}" srcOrd="1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81BFC97D-F2F2-4C21-A51D-F009E3D5F245}" type="presOf" srcId="{E885C3CE-EECD-45B8-BFB6-B761DFB92167}" destId="{A902A820-F2FD-419F-80D2-F79C80B4B5E2}" srcOrd="1" destOrd="0" presId="urn:microsoft.com/office/officeart/2005/8/layout/vProcess5"/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CA24D3C2-E793-4D45-A699-F1A78032F988}" type="presOf" srcId="{A6F5EC44-CAD0-42CE-B02F-22E5D2D48670}" destId="{E4DF8EA7-096E-454F-99D9-61E4B77C9323}" srcOrd="1" destOrd="0" presId="urn:microsoft.com/office/officeart/2005/8/layout/vProcess5"/>
    <dgm:cxn modelId="{05969469-B448-4F1B-9881-703C70938784}" type="presOf" srcId="{21FC5043-C7C6-4EBF-A431-4A3D3279A1AD}" destId="{A0541122-0BF4-44E4-974C-89EB427D6CAA}" srcOrd="0" destOrd="0" presId="urn:microsoft.com/office/officeart/2005/8/layout/vProcess5"/>
    <dgm:cxn modelId="{10F87A60-16E5-457C-842A-A375132AF5E9}" type="presOf" srcId="{F424000E-096A-472B-A77F-3BAAE3A1C8A1}" destId="{CF834C9B-5054-46D8-9F31-3F841E4ED553}" srcOrd="0" destOrd="0" presId="urn:microsoft.com/office/officeart/2005/8/layout/vProcess5"/>
    <dgm:cxn modelId="{B551689D-D3D0-44EF-8CE2-4F29E1B9A022}" type="presOf" srcId="{BE31B051-149A-4B55-89CA-5C89E8E70945}" destId="{8DDDD71F-E12E-4BC2-B4CA-E6C96829FD42}" srcOrd="0" destOrd="0" presId="urn:microsoft.com/office/officeart/2005/8/layout/vProcess5"/>
    <dgm:cxn modelId="{4213491C-55D5-4E8C-ABB1-A138E93722DF}" type="presOf" srcId="{E885C3CE-EECD-45B8-BFB6-B761DFB92167}" destId="{776A29C1-3E6E-4EF3-9A01-5751C8DA6A92}" srcOrd="0" destOrd="0" presId="urn:microsoft.com/office/officeart/2005/8/layout/vProcess5"/>
    <dgm:cxn modelId="{D1253573-184A-4630-B1A5-B4F462EE0A43}" type="presOf" srcId="{A6F5EC44-CAD0-42CE-B02F-22E5D2D48670}" destId="{4720861C-2B4B-4938-875B-292FDE9CD92A}" srcOrd="0" destOrd="0" presId="urn:microsoft.com/office/officeart/2005/8/layout/vProcess5"/>
    <dgm:cxn modelId="{083BC1F9-7457-4ED2-8E7B-0C5B0A52741C}" type="presOf" srcId="{BE31B051-149A-4B55-89CA-5C89E8E70945}" destId="{A745B794-0019-4F57-93DF-F7B31968D67F}" srcOrd="1" destOrd="0" presId="urn:microsoft.com/office/officeart/2005/8/layout/vProcess5"/>
    <dgm:cxn modelId="{E57519CD-06D3-4955-BC57-A1EF5D78187C}" type="presOf" srcId="{A49D88DA-73EC-41DC-B43B-1A4DB1B58BD9}" destId="{C076F7FA-C190-40B9-9736-3FEB3FD56454}" srcOrd="0" destOrd="0" presId="urn:microsoft.com/office/officeart/2005/8/layout/vProcess5"/>
    <dgm:cxn modelId="{56206113-093C-4AFA-BB06-8064D87967E0}" type="presOf" srcId="{0663FA66-60C8-404D-A6D3-3FAE5DEE7782}" destId="{05D9C344-C322-4409-A6CB-ACAA850D3250}" srcOrd="0" destOrd="0" presId="urn:microsoft.com/office/officeart/2005/8/layout/vProcess5"/>
    <dgm:cxn modelId="{1E818573-FA7D-40B1-AC7B-BBCA3F101D37}" type="presParOf" srcId="{CF834C9B-5054-46D8-9F31-3F841E4ED553}" destId="{D660B270-2AAD-4D7D-9BDA-330E2CF4ED9F}" srcOrd="0" destOrd="0" presId="urn:microsoft.com/office/officeart/2005/8/layout/vProcess5"/>
    <dgm:cxn modelId="{479B1791-DCFF-4616-83D5-3C9A84779028}" type="presParOf" srcId="{CF834C9B-5054-46D8-9F31-3F841E4ED553}" destId="{8DDDD71F-E12E-4BC2-B4CA-E6C96829FD42}" srcOrd="1" destOrd="0" presId="urn:microsoft.com/office/officeart/2005/8/layout/vProcess5"/>
    <dgm:cxn modelId="{7C5C7A7D-2B72-4652-A2F8-F5908554AB2C}" type="presParOf" srcId="{CF834C9B-5054-46D8-9F31-3F841E4ED553}" destId="{776A29C1-3E6E-4EF3-9A01-5751C8DA6A92}" srcOrd="2" destOrd="0" presId="urn:microsoft.com/office/officeart/2005/8/layout/vProcess5"/>
    <dgm:cxn modelId="{C06BE83A-0FCE-4B76-9E51-3DBB0F309CE7}" type="presParOf" srcId="{CF834C9B-5054-46D8-9F31-3F841E4ED553}" destId="{4720861C-2B4B-4938-875B-292FDE9CD92A}" srcOrd="3" destOrd="0" presId="urn:microsoft.com/office/officeart/2005/8/layout/vProcess5"/>
    <dgm:cxn modelId="{92D22AD8-B000-4B5D-B46A-B275AAB3FF61}" type="presParOf" srcId="{CF834C9B-5054-46D8-9F31-3F841E4ED553}" destId="{05D9C344-C322-4409-A6CB-ACAA850D3250}" srcOrd="4" destOrd="0" presId="urn:microsoft.com/office/officeart/2005/8/layout/vProcess5"/>
    <dgm:cxn modelId="{0A30E77B-7CDD-4396-99EB-0E035C1B5338}" type="presParOf" srcId="{CF834C9B-5054-46D8-9F31-3F841E4ED553}" destId="{A0541122-0BF4-44E4-974C-89EB427D6CAA}" srcOrd="5" destOrd="0" presId="urn:microsoft.com/office/officeart/2005/8/layout/vProcess5"/>
    <dgm:cxn modelId="{3EE117D6-720A-45F8-A1ED-026BE83170D1}" type="presParOf" srcId="{CF834C9B-5054-46D8-9F31-3F841E4ED553}" destId="{B4052FB8-DEB5-496F-8B24-832CE5EC02B3}" srcOrd="6" destOrd="0" presId="urn:microsoft.com/office/officeart/2005/8/layout/vProcess5"/>
    <dgm:cxn modelId="{B4AF6380-9232-4465-9FFD-DEBFCDF873CC}" type="presParOf" srcId="{CF834C9B-5054-46D8-9F31-3F841E4ED553}" destId="{C076F7FA-C190-40B9-9736-3FEB3FD56454}" srcOrd="7" destOrd="0" presId="urn:microsoft.com/office/officeart/2005/8/layout/vProcess5"/>
    <dgm:cxn modelId="{32C09618-E433-4E1C-815A-5F1B4A3DD728}" type="presParOf" srcId="{CF834C9B-5054-46D8-9F31-3F841E4ED553}" destId="{A745B794-0019-4F57-93DF-F7B31968D67F}" srcOrd="8" destOrd="0" presId="urn:microsoft.com/office/officeart/2005/8/layout/vProcess5"/>
    <dgm:cxn modelId="{45A21C70-5D2C-4F6B-8E29-6809035FA1BC}" type="presParOf" srcId="{CF834C9B-5054-46D8-9F31-3F841E4ED553}" destId="{A902A820-F2FD-419F-80D2-F79C80B4B5E2}" srcOrd="9" destOrd="0" presId="urn:microsoft.com/office/officeart/2005/8/layout/vProcess5"/>
    <dgm:cxn modelId="{D9EE8380-56D5-40D0-989C-343DF5E0D8B8}" type="presParOf" srcId="{CF834C9B-5054-46D8-9F31-3F841E4ED553}" destId="{E4DF8EA7-096E-454F-99D9-61E4B77C9323}" srcOrd="10" destOrd="0" presId="urn:microsoft.com/office/officeart/2005/8/layout/vProcess5"/>
    <dgm:cxn modelId="{2EA7B958-E765-4C95-8F73-4B6DDAABAF72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802BCB1-F50D-4DA4-9AD9-91C758E351F4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gm:t>
    </dgm:pt>
    <dgm:pt modelId="{EF8E647F-A71C-4111-AC5B-DDB6F96739F8}" type="par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DF182F0-DC12-48E9-9336-D43B3F98E7E5}" type="sib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Профес-сиональные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1DAA5D1-F9A8-471D-ABBF-9E129B12D701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</dgm:t>
    </dgm:pt>
    <dgm:pt modelId="{22B52E37-2673-4CE4-B4E5-26C1F8F01682}" type="par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B8DA789-E436-4AE5-808D-2169558B503A}" type="sib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C2418F3-14F8-41B3-9D1A-95BA947AEB7F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gm:t>
    </dgm:pt>
    <dgm:pt modelId="{95B838BD-CAB4-4F03-9345-0325D640DA77}" type="parTrans" cxnId="{9D432B99-251E-4622-B9FF-DA5486C7C5A6}">
      <dgm:prSet/>
      <dgm:spPr/>
      <dgm:t>
        <a:bodyPr/>
        <a:lstStyle/>
        <a:p>
          <a:endParaRPr lang="ru-RU"/>
        </a:p>
      </dgm:t>
    </dgm:pt>
    <dgm:pt modelId="{4E3D396C-B9F0-488E-9684-154FB5DE2A39}" type="sibTrans" cxnId="{9D432B99-251E-4622-B9FF-DA5486C7C5A6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87C60-4802-4076-9440-B53C0D728F19}" type="presOf" srcId="{63744791-D3FC-404C-8078-E17762CB1F3A}" destId="{CD767029-C7FD-4ADF-BD53-6B2780DEAC08}" srcOrd="0" destOrd="0" presId="urn:microsoft.com/office/officeart/2005/8/layout/hList1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05C4F842-070F-4328-9E59-8863F6920177}" type="presOf" srcId="{79CF3D44-3437-47D4-A0FF-BE11F5CEF99F}" destId="{914F713E-3A0C-42FA-92AE-955DF2BF3394}" srcOrd="0" destOrd="0" presId="urn:microsoft.com/office/officeart/2005/8/layout/hList1"/>
    <dgm:cxn modelId="{67F47D9D-DB22-4DE8-87E1-F8E9E780BA73}" type="presOf" srcId="{7BBC0FC0-C908-463B-B43A-69C251A7CB19}" destId="{1BC9B20A-1938-471D-9CF6-0BE812D16AD8}" srcOrd="0" destOrd="0" presId="urn:microsoft.com/office/officeart/2005/8/layout/hList1"/>
    <dgm:cxn modelId="{40EFA9D3-8CB8-49D5-8471-8D7CB5B9F254}" type="presOf" srcId="{3522D92F-D9ED-4D72-8812-68EBCE717610}" destId="{9FB7045C-568C-4933-9D3D-6CF4A46774B7}" srcOrd="0" destOrd="0" presId="urn:microsoft.com/office/officeart/2005/8/layout/hList1"/>
    <dgm:cxn modelId="{F9362CA2-A556-465B-972E-A48A2109D3DE}" type="presOf" srcId="{C12849FB-AC9B-4C63-B982-7B94A8E489B2}" destId="{C740AEC4-B316-4F10-AFB5-68687BEF3F7C}" srcOrd="0" destOrd="0" presId="urn:microsoft.com/office/officeart/2005/8/layout/hList1"/>
    <dgm:cxn modelId="{5934D404-047B-442B-92E2-20302282D9B2}" type="presOf" srcId="{1C2418F3-14F8-41B3-9D1A-95BA947AEB7F}" destId="{1BC9B20A-1938-471D-9CF6-0BE812D16AD8}" srcOrd="0" destOrd="2" presId="urn:microsoft.com/office/officeart/2005/8/layout/hList1"/>
    <dgm:cxn modelId="{344267FD-607D-4F2C-BC99-4A472CBEA767}" type="presOf" srcId="{11DAA5D1-F9A8-471D-ABBF-9E129B12D701}" destId="{1BC9B20A-1938-471D-9CF6-0BE812D16AD8}" srcOrd="0" destOrd="1" presId="urn:microsoft.com/office/officeart/2005/8/layout/hList1"/>
    <dgm:cxn modelId="{9D432B99-251E-4622-B9FF-DA5486C7C5A6}" srcId="{79CF3D44-3437-47D4-A0FF-BE11F5CEF99F}" destId="{1C2418F3-14F8-41B3-9D1A-95BA947AEB7F}" srcOrd="2" destOrd="0" parTransId="{95B838BD-CAB4-4F03-9345-0325D640DA77}" sibTransId="{4E3D396C-B9F0-488E-9684-154FB5DE2A39}"/>
    <dgm:cxn modelId="{1CD0D1B4-1BEB-4A32-B4BB-10023E1713AF}" srcId="{C12849FB-AC9B-4C63-B982-7B94A8E489B2}" destId="{E802BCB1-F50D-4DA4-9AD9-91C758E351F4}" srcOrd="1" destOrd="0" parTransId="{EF8E647F-A71C-4111-AC5B-DDB6F96739F8}" sibTransId="{7DF182F0-DC12-48E9-9336-D43B3F98E7E5}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F7374F0E-53C6-404A-945F-CB0960B73652}" srcId="{79CF3D44-3437-47D4-A0FF-BE11F5CEF99F}" destId="{11DAA5D1-F9A8-471D-ABBF-9E129B12D701}" srcOrd="1" destOrd="0" parTransId="{22B52E37-2673-4CE4-B4E5-26C1F8F01682}" sibTransId="{6B8DA789-E436-4AE5-808D-2169558B503A}"/>
    <dgm:cxn modelId="{81C39010-E863-4AFA-86EC-4C270053975D}" type="presOf" srcId="{E802BCB1-F50D-4DA4-9AD9-91C758E351F4}" destId="{CD767029-C7FD-4ADF-BD53-6B2780DEAC08}" srcOrd="0" destOrd="1" presId="urn:microsoft.com/office/officeart/2005/8/layout/hList1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AF5D8BBA-505B-43BB-A8C0-87968A8C7F19}" type="presParOf" srcId="{9FB7045C-568C-4933-9D3D-6CF4A46774B7}" destId="{C8F9617F-DCA4-4E06-A205-04745E4E2064}" srcOrd="0" destOrd="0" presId="urn:microsoft.com/office/officeart/2005/8/layout/hList1"/>
    <dgm:cxn modelId="{C45FED76-BEA6-4962-B7D0-78B46A7547A4}" type="presParOf" srcId="{C8F9617F-DCA4-4E06-A205-04745E4E2064}" destId="{C740AEC4-B316-4F10-AFB5-68687BEF3F7C}" srcOrd="0" destOrd="0" presId="urn:microsoft.com/office/officeart/2005/8/layout/hList1"/>
    <dgm:cxn modelId="{A7A08E21-CCAF-4550-887B-EC5539CFC959}" type="presParOf" srcId="{C8F9617F-DCA4-4E06-A205-04745E4E2064}" destId="{CD767029-C7FD-4ADF-BD53-6B2780DEAC08}" srcOrd="1" destOrd="0" presId="urn:microsoft.com/office/officeart/2005/8/layout/hList1"/>
    <dgm:cxn modelId="{BC7E678F-48BD-4115-B033-75E05B4280F9}" type="presParOf" srcId="{9FB7045C-568C-4933-9D3D-6CF4A46774B7}" destId="{7C6FB19B-1D6E-4FC8-AEF5-FD66550CAB71}" srcOrd="1" destOrd="0" presId="urn:microsoft.com/office/officeart/2005/8/layout/hList1"/>
    <dgm:cxn modelId="{EE75BA5B-63E4-4C83-BCBA-4AE45EE8B6A9}" type="presParOf" srcId="{9FB7045C-568C-4933-9D3D-6CF4A46774B7}" destId="{19760304-A147-4B38-8613-9262695A9716}" srcOrd="2" destOrd="0" presId="urn:microsoft.com/office/officeart/2005/8/layout/hList1"/>
    <dgm:cxn modelId="{9FE59FE6-2376-4D5D-8F0B-E4270E3B2379}" type="presParOf" srcId="{19760304-A147-4B38-8613-9262695A9716}" destId="{914F713E-3A0C-42FA-92AE-955DF2BF3394}" srcOrd="0" destOrd="0" presId="urn:microsoft.com/office/officeart/2005/8/layout/hList1"/>
    <dgm:cxn modelId="{E52BC0F9-2D7E-4640-8C8E-96B01E5EA179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сообщество: местное, национальное, глобальное.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Научные</a:t>
          </a: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то,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применять математику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мире природы, про науку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технику.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FA3D679-DBEC-435D-8439-B1B21B7C914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Понятия: система голосования, общественный транспорт, правительство,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госполитика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демография, реклама, национальная статистика и экономика</a:t>
          </a:r>
        </a:p>
      </dgm:t>
    </dgm:pt>
    <dgm:pt modelId="{597016D8-1508-4EAD-9AA5-2CC2085893B4}" type="parTrans" cxnId="{F829A62A-79EF-479E-9A53-3B87001398F2}">
      <dgm:prSet/>
      <dgm:spPr/>
      <dgm:t>
        <a:bodyPr/>
        <a:lstStyle/>
        <a:p>
          <a:endParaRPr lang="ru-RU"/>
        </a:p>
      </dgm:t>
    </dgm:pt>
    <dgm:pt modelId="{06137B89-C391-41C7-8976-04598AAF9529}" type="sibTrans" cxnId="{F829A62A-79EF-479E-9A53-3B87001398F2}">
      <dgm:prSet/>
      <dgm:spPr/>
      <dgm:t>
        <a:bodyPr/>
        <a:lstStyle/>
        <a:p>
          <a:endParaRPr lang="ru-RU"/>
        </a:p>
      </dgm:t>
    </dgm:pt>
    <dgm:pt modelId="{8CB0EB1D-28A3-4C32-ABE1-0CC669CD21BD}">
      <dgm:prSet phldrT="[Текст]" custT="1"/>
      <dgm:spPr/>
      <dgm:t>
        <a:bodyPr/>
        <a:lstStyle/>
        <a:p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9286FC7-5569-4F98-A07C-7C857C79CDC1}" type="parTrans" cxnId="{7DB5C5E7-10CD-49B7-BEEE-50D8921D4C8A}">
      <dgm:prSet/>
      <dgm:spPr/>
      <dgm:t>
        <a:bodyPr/>
        <a:lstStyle/>
        <a:p>
          <a:endParaRPr lang="ru-RU"/>
        </a:p>
      </dgm:t>
    </dgm:pt>
    <dgm:pt modelId="{89A46C68-C033-4BB6-B5A1-9D824924DB03}" type="sibTrans" cxnId="{7DB5C5E7-10CD-49B7-BEEE-50D8921D4C8A}">
      <dgm:prSet/>
      <dgm:spPr/>
      <dgm:t>
        <a:bodyPr/>
        <a:lstStyle/>
        <a:p>
          <a:endParaRPr lang="ru-RU"/>
        </a:p>
      </dgm:t>
    </dgm:pt>
    <dgm:pt modelId="{F7EC4D25-99CC-4D6B-8F66-7EBBEB199F2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Контексты: погода </a:t>
          </a:r>
          <a: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климат, экология, медицина, космическая наука, генетика, измерения </a:t>
          </a:r>
          <a: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сам мир математики</a:t>
          </a:r>
        </a:p>
      </dgm:t>
    </dgm:pt>
    <dgm:pt modelId="{E06251E2-8574-4378-AA45-9AAE7FB96B21}" type="parTrans" cxnId="{B26E7C66-902F-4C2A-96B5-85A0F0F7A730}">
      <dgm:prSet/>
      <dgm:spPr/>
      <dgm:t>
        <a:bodyPr/>
        <a:lstStyle/>
        <a:p>
          <a:endParaRPr lang="ru-RU"/>
        </a:p>
      </dgm:t>
    </dgm:pt>
    <dgm:pt modelId="{6C9C3793-018C-4C05-A2AA-0BB6D04BFD67}" type="sibTrans" cxnId="{B26E7C66-902F-4C2A-96B5-85A0F0F7A730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D1A23-FBDD-4507-B708-E13CBCEF4010}" type="presOf" srcId="{7BBC0FC0-C908-463B-B43A-69C251A7CB19}" destId="{1BC9B20A-1938-471D-9CF6-0BE812D16AD8}" srcOrd="0" destOrd="0" presId="urn:microsoft.com/office/officeart/2005/8/layout/hList1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441614A5-EE4A-499B-8962-0CDECC78B406}" type="presOf" srcId="{F7EC4D25-99CC-4D6B-8F66-7EBBEB199F29}" destId="{1BC9B20A-1938-471D-9CF6-0BE812D16AD8}" srcOrd="0" destOrd="1" presId="urn:microsoft.com/office/officeart/2005/8/layout/hList1"/>
    <dgm:cxn modelId="{9CE26FF0-ADFF-4B20-8E8B-17DB5BE34B3A}" type="presOf" srcId="{9FA3D679-DBEC-435D-8439-B1B21B7C9143}" destId="{CD767029-C7FD-4ADF-BD53-6B2780DEAC08}" srcOrd="0" destOrd="1" presId="urn:microsoft.com/office/officeart/2005/8/layout/hList1"/>
    <dgm:cxn modelId="{19F4FA2B-0E94-494D-9AB8-44332F86F7A8}" type="presOf" srcId="{8CB0EB1D-28A3-4C32-ABE1-0CC669CD21BD}" destId="{1BC9B20A-1938-471D-9CF6-0BE812D16AD8}" srcOrd="0" destOrd="2" presId="urn:microsoft.com/office/officeart/2005/8/layout/hList1"/>
    <dgm:cxn modelId="{EA00D551-8C04-4EAF-91CA-6CA23E0628A4}" type="presOf" srcId="{3522D92F-D9ED-4D72-8812-68EBCE717610}" destId="{9FB7045C-568C-4933-9D3D-6CF4A46774B7}" srcOrd="0" destOrd="0" presId="urn:microsoft.com/office/officeart/2005/8/layout/hList1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B26E7C66-902F-4C2A-96B5-85A0F0F7A730}" srcId="{79CF3D44-3437-47D4-A0FF-BE11F5CEF99F}" destId="{F7EC4D25-99CC-4D6B-8F66-7EBBEB199F29}" srcOrd="1" destOrd="0" parTransId="{E06251E2-8574-4378-AA45-9AAE7FB96B21}" sibTransId="{6C9C3793-018C-4C05-A2AA-0BB6D04BFD67}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7DB5C5E7-10CD-49B7-BEEE-50D8921D4C8A}" srcId="{79CF3D44-3437-47D4-A0FF-BE11F5CEF99F}" destId="{8CB0EB1D-28A3-4C32-ABE1-0CC669CD21BD}" srcOrd="2" destOrd="0" parTransId="{F9286FC7-5569-4F98-A07C-7C857C79CDC1}" sibTransId="{89A46C68-C033-4BB6-B5A1-9D824924DB03}"/>
    <dgm:cxn modelId="{7829E52A-5D5A-4E09-9110-5761C1558BDD}" type="presOf" srcId="{79CF3D44-3437-47D4-A0FF-BE11F5CEF99F}" destId="{914F713E-3A0C-42FA-92AE-955DF2BF3394}" srcOrd="0" destOrd="0" presId="urn:microsoft.com/office/officeart/2005/8/layout/hList1"/>
    <dgm:cxn modelId="{FFB6A27F-6436-4B9F-AF25-1A9610F3A6CD}" type="presOf" srcId="{63744791-D3FC-404C-8078-E17762CB1F3A}" destId="{CD767029-C7FD-4ADF-BD53-6B2780DEAC08}" srcOrd="0" destOrd="0" presId="urn:microsoft.com/office/officeart/2005/8/layout/hList1"/>
    <dgm:cxn modelId="{F829A62A-79EF-479E-9A53-3B87001398F2}" srcId="{C12849FB-AC9B-4C63-B982-7B94A8E489B2}" destId="{9FA3D679-DBEC-435D-8439-B1B21B7C9143}" srcOrd="1" destOrd="0" parTransId="{597016D8-1508-4EAD-9AA5-2CC2085893B4}" sibTransId="{06137B89-C391-41C7-8976-04598AAF9529}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248D1EA9-5E2C-4924-9DED-5206FD65FC59}" type="presOf" srcId="{C12849FB-AC9B-4C63-B982-7B94A8E489B2}" destId="{C740AEC4-B316-4F10-AFB5-68687BEF3F7C}" srcOrd="0" destOrd="0" presId="urn:microsoft.com/office/officeart/2005/8/layout/hList1"/>
    <dgm:cxn modelId="{46C2E3A5-5A77-4DCB-8E3F-1262A5200CF0}" type="presParOf" srcId="{9FB7045C-568C-4933-9D3D-6CF4A46774B7}" destId="{C8F9617F-DCA4-4E06-A205-04745E4E2064}" srcOrd="0" destOrd="0" presId="urn:microsoft.com/office/officeart/2005/8/layout/hList1"/>
    <dgm:cxn modelId="{0BB2C78A-6F2E-4B3F-85F3-4FFDAEA5481C}" type="presParOf" srcId="{C8F9617F-DCA4-4E06-A205-04745E4E2064}" destId="{C740AEC4-B316-4F10-AFB5-68687BEF3F7C}" srcOrd="0" destOrd="0" presId="urn:microsoft.com/office/officeart/2005/8/layout/hList1"/>
    <dgm:cxn modelId="{3A25E589-BF6E-4588-AF9C-6B58CBD497E6}" type="presParOf" srcId="{C8F9617F-DCA4-4E06-A205-04745E4E2064}" destId="{CD767029-C7FD-4ADF-BD53-6B2780DEAC08}" srcOrd="1" destOrd="0" presId="urn:microsoft.com/office/officeart/2005/8/layout/hList1"/>
    <dgm:cxn modelId="{3DE0342B-6AE2-42C9-96B0-2FB51695DC59}" type="presParOf" srcId="{9FB7045C-568C-4933-9D3D-6CF4A46774B7}" destId="{7C6FB19B-1D6E-4FC8-AEF5-FD66550CAB71}" srcOrd="1" destOrd="0" presId="urn:microsoft.com/office/officeart/2005/8/layout/hList1"/>
    <dgm:cxn modelId="{AB19806D-2986-4AAF-AC50-479705757094}" type="presParOf" srcId="{9FB7045C-568C-4933-9D3D-6CF4A46774B7}" destId="{19760304-A147-4B38-8613-9262695A9716}" srcOrd="2" destOrd="0" presId="urn:microsoft.com/office/officeart/2005/8/layout/hList1"/>
    <dgm:cxn modelId="{BCCDF8CE-D09B-4B4C-B42E-1A838AB215DC}" type="presParOf" srcId="{19760304-A147-4B38-8613-9262695A9716}" destId="{914F713E-3A0C-42FA-92AE-955DF2BF3394}" srcOrd="0" destOrd="0" presId="urn:microsoft.com/office/officeart/2005/8/layout/hList1"/>
    <dgm:cxn modelId="{1A6220E9-3A39-4809-8786-003D14559A54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29C1-3E6E-4EF3-9A01-5751C8DA6A92}" type="pres">
      <dgm:prSet presAssocID="{F424000E-096A-472B-A77F-3BAAE3A1C8A1}" presName="FourNodes_2" presStyleLbl="node1" presStyleIdx="1" presStyleCnt="4" custLinFactNeighborY="-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861C-2B4B-4938-875B-292FDE9CD92A}" type="pres">
      <dgm:prSet presAssocID="{F424000E-096A-472B-A77F-3BAAE3A1C8A1}" presName="FourNodes_3" presStyleLbl="node1" presStyleIdx="2" presStyleCnt="4" custLinFactNeighborY="-1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9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F7FA-C190-40B9-9736-3FEB3FD56454}" type="pres">
      <dgm:prSet presAssocID="{F424000E-096A-472B-A77F-3BAAE3A1C8A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74057-9237-487D-8C5A-5B407DFD8598}" type="presOf" srcId="{21FC5043-C7C6-4EBF-A431-4A3D3279A1AD}" destId="{A0541122-0BF4-44E4-974C-89EB427D6CAA}" srcOrd="0" destOrd="0" presId="urn:microsoft.com/office/officeart/2005/8/layout/vProcess5"/>
    <dgm:cxn modelId="{1077B71A-8AB9-4A0B-9913-A7191F4C5F0B}" type="presOf" srcId="{29D56518-31D5-43FB-82D7-2046BFBF074E}" destId="{B4052FB8-DEB5-496F-8B24-832CE5EC02B3}" srcOrd="0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F39FF9E9-DC82-4736-A1B3-077C178A4D8A}" type="presOf" srcId="{0663FA66-60C8-404D-A6D3-3FAE5DEE7782}" destId="{CDA3A9D4-EBC3-485D-B773-0DD51754675A}" srcOrd="1" destOrd="0" presId="urn:microsoft.com/office/officeart/2005/8/layout/vProcess5"/>
    <dgm:cxn modelId="{0BACAF75-46AB-48F1-B98D-72CF8E68DAB4}" type="presOf" srcId="{A6F5EC44-CAD0-42CE-B02F-22E5D2D48670}" destId="{4720861C-2B4B-4938-875B-292FDE9CD92A}" srcOrd="0" destOrd="0" presId="urn:microsoft.com/office/officeart/2005/8/layout/vProcess5"/>
    <dgm:cxn modelId="{61A5C8F1-E24E-4D88-8BCB-9CC6F29BD64A}" type="presOf" srcId="{A49D88DA-73EC-41DC-B43B-1A4DB1B58BD9}" destId="{C076F7FA-C190-40B9-9736-3FEB3FD56454}" srcOrd="0" destOrd="0" presId="urn:microsoft.com/office/officeart/2005/8/layout/vProcess5"/>
    <dgm:cxn modelId="{03D0B3E3-E34C-4DDD-AAE9-90FD8CE5A772}" type="presOf" srcId="{BE31B051-149A-4B55-89CA-5C89E8E70945}" destId="{A745B794-0019-4F57-93DF-F7B31968D67F}" srcOrd="1" destOrd="0" presId="urn:microsoft.com/office/officeart/2005/8/layout/vProcess5"/>
    <dgm:cxn modelId="{9306E9E8-3872-4971-8BBB-01B0C75CF216}" type="presOf" srcId="{0663FA66-60C8-404D-A6D3-3FAE5DEE7782}" destId="{05D9C344-C322-4409-A6CB-ACAA850D3250}" srcOrd="0" destOrd="0" presId="urn:microsoft.com/office/officeart/2005/8/layout/vProcess5"/>
    <dgm:cxn modelId="{FFEC1331-B439-4B12-8DEA-4C6337F2E1C7}" type="presOf" srcId="{BE31B051-149A-4B55-89CA-5C89E8E70945}" destId="{8DDDD71F-E12E-4BC2-B4CA-E6C96829FD42}" srcOrd="0" destOrd="0" presId="urn:microsoft.com/office/officeart/2005/8/layout/vProcess5"/>
    <dgm:cxn modelId="{5580299D-AF09-4BAC-A74B-FB9903C3ECFC}" type="presOf" srcId="{A6F5EC44-CAD0-42CE-B02F-22E5D2D48670}" destId="{E4DF8EA7-096E-454F-99D9-61E4B77C9323}" srcOrd="1" destOrd="0" presId="urn:microsoft.com/office/officeart/2005/8/layout/vProcess5"/>
    <dgm:cxn modelId="{3502E3DA-B7C6-4F0E-92B4-86958FBA3AC1}" type="presOf" srcId="{E885C3CE-EECD-45B8-BFB6-B761DFB92167}" destId="{A902A820-F2FD-419F-80D2-F79C80B4B5E2}" srcOrd="1" destOrd="0" presId="urn:microsoft.com/office/officeart/2005/8/layout/vProcess5"/>
    <dgm:cxn modelId="{5E01B36E-7B6F-47B7-8DFF-E3A153510413}" type="presOf" srcId="{E885C3CE-EECD-45B8-BFB6-B761DFB92167}" destId="{776A29C1-3E6E-4EF3-9A01-5751C8DA6A92}" srcOrd="0" destOrd="0" presId="urn:microsoft.com/office/officeart/2005/8/layout/vProcess5"/>
    <dgm:cxn modelId="{214A830B-6D3F-40E9-87DB-180F2B4EBF8C}" type="presOf" srcId="{F424000E-096A-472B-A77F-3BAAE3A1C8A1}" destId="{CF834C9B-5054-46D8-9F31-3F841E4ED553}" srcOrd="0" destOrd="0" presId="urn:microsoft.com/office/officeart/2005/8/layout/vProcess5"/>
    <dgm:cxn modelId="{38A6E2C8-A737-4D58-BE98-C8753C1C8B04}" type="presParOf" srcId="{CF834C9B-5054-46D8-9F31-3F841E4ED553}" destId="{D660B270-2AAD-4D7D-9BDA-330E2CF4ED9F}" srcOrd="0" destOrd="0" presId="urn:microsoft.com/office/officeart/2005/8/layout/vProcess5"/>
    <dgm:cxn modelId="{A6DF3C0E-4AAE-44FE-AD31-8205281C068C}" type="presParOf" srcId="{CF834C9B-5054-46D8-9F31-3F841E4ED553}" destId="{8DDDD71F-E12E-4BC2-B4CA-E6C96829FD42}" srcOrd="1" destOrd="0" presId="urn:microsoft.com/office/officeart/2005/8/layout/vProcess5"/>
    <dgm:cxn modelId="{91D8FD33-5FE9-4176-B8CE-A714846B6BB9}" type="presParOf" srcId="{CF834C9B-5054-46D8-9F31-3F841E4ED553}" destId="{776A29C1-3E6E-4EF3-9A01-5751C8DA6A92}" srcOrd="2" destOrd="0" presId="urn:microsoft.com/office/officeart/2005/8/layout/vProcess5"/>
    <dgm:cxn modelId="{1CA0B88E-CFE5-4F20-8C91-CA5D903CD343}" type="presParOf" srcId="{CF834C9B-5054-46D8-9F31-3F841E4ED553}" destId="{4720861C-2B4B-4938-875B-292FDE9CD92A}" srcOrd="3" destOrd="0" presId="urn:microsoft.com/office/officeart/2005/8/layout/vProcess5"/>
    <dgm:cxn modelId="{C053F803-3DA5-4FF9-9384-F8D8A7742DC5}" type="presParOf" srcId="{CF834C9B-5054-46D8-9F31-3F841E4ED553}" destId="{05D9C344-C322-4409-A6CB-ACAA850D3250}" srcOrd="4" destOrd="0" presId="urn:microsoft.com/office/officeart/2005/8/layout/vProcess5"/>
    <dgm:cxn modelId="{36B38229-95F2-4A65-8E3E-9CA3095E4243}" type="presParOf" srcId="{CF834C9B-5054-46D8-9F31-3F841E4ED553}" destId="{A0541122-0BF4-44E4-974C-89EB427D6CAA}" srcOrd="5" destOrd="0" presId="urn:microsoft.com/office/officeart/2005/8/layout/vProcess5"/>
    <dgm:cxn modelId="{E9CC88A1-52C6-4E0F-B2D1-DF8DCB8C27BB}" type="presParOf" srcId="{CF834C9B-5054-46D8-9F31-3F841E4ED553}" destId="{B4052FB8-DEB5-496F-8B24-832CE5EC02B3}" srcOrd="6" destOrd="0" presId="urn:microsoft.com/office/officeart/2005/8/layout/vProcess5"/>
    <dgm:cxn modelId="{BC6A358C-2AE0-4456-93F3-7B168938C561}" type="presParOf" srcId="{CF834C9B-5054-46D8-9F31-3F841E4ED553}" destId="{C076F7FA-C190-40B9-9736-3FEB3FD56454}" srcOrd="7" destOrd="0" presId="urn:microsoft.com/office/officeart/2005/8/layout/vProcess5"/>
    <dgm:cxn modelId="{D23A317C-DC99-40E8-A947-C0DA7A3BA3A3}" type="presParOf" srcId="{CF834C9B-5054-46D8-9F31-3F841E4ED553}" destId="{A745B794-0019-4F57-93DF-F7B31968D67F}" srcOrd="8" destOrd="0" presId="urn:microsoft.com/office/officeart/2005/8/layout/vProcess5"/>
    <dgm:cxn modelId="{660189D6-9D90-4B4A-905E-70745CFB2ABD}" type="presParOf" srcId="{CF834C9B-5054-46D8-9F31-3F841E4ED553}" destId="{A902A820-F2FD-419F-80D2-F79C80B4B5E2}" srcOrd="9" destOrd="0" presId="urn:microsoft.com/office/officeart/2005/8/layout/vProcess5"/>
    <dgm:cxn modelId="{F0D6CC40-AA92-455E-8A00-CA7354FD1740}" type="presParOf" srcId="{CF834C9B-5054-46D8-9F31-3F841E4ED553}" destId="{E4DF8EA7-096E-454F-99D9-61E4B77C9323}" srcOrd="10" destOrd="0" presId="urn:microsoft.com/office/officeart/2005/8/layout/vProcess5"/>
    <dgm:cxn modelId="{E9836FFC-684E-4DD0-8081-35F3933308A6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1D610-077B-46B0-A4F7-6D3EA8D0B2C6}">
      <dsp:nvSpPr>
        <dsp:cNvPr id="0" name=""/>
        <dsp:cNvSpPr/>
      </dsp:nvSpPr>
      <dsp:spPr>
        <a:xfrm>
          <a:off x="0" y="342698"/>
          <a:ext cx="3633731" cy="2180239"/>
        </a:xfrm>
        <a:prstGeom prst="flowChartDocumen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Ситуации</a:t>
          </a:r>
        </a:p>
      </dsp:txBody>
      <dsp:txXfrm>
        <a:off x="0" y="342698"/>
        <a:ext cx="3633731" cy="1748431"/>
      </dsp:txXfrm>
    </dsp:sp>
    <dsp:sp modelId="{9B51F315-7DFB-48EE-979C-89C6AB272568}">
      <dsp:nvSpPr>
        <dsp:cNvPr id="0" name=""/>
        <dsp:cNvSpPr/>
      </dsp:nvSpPr>
      <dsp:spPr>
        <a:xfrm>
          <a:off x="3934518" y="292378"/>
          <a:ext cx="3633731" cy="2180239"/>
        </a:xfrm>
        <a:prstGeom prst="flowChartDocumen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Тексты</a:t>
          </a:r>
        </a:p>
      </dsp:txBody>
      <dsp:txXfrm>
        <a:off x="3934518" y="292378"/>
        <a:ext cx="3633731" cy="1748431"/>
      </dsp:txXfrm>
    </dsp:sp>
    <dsp:sp modelId="{FE419557-64D9-4DF8-B899-35ACEA52183F}">
      <dsp:nvSpPr>
        <dsp:cNvPr id="0" name=""/>
        <dsp:cNvSpPr/>
      </dsp:nvSpPr>
      <dsp:spPr>
        <a:xfrm>
          <a:off x="1999484" y="3369386"/>
          <a:ext cx="3633731" cy="2180239"/>
        </a:xfrm>
        <a:prstGeom prst="flowChartDocumen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Читательские умения</a:t>
          </a:r>
        </a:p>
      </dsp:txBody>
      <dsp:txXfrm>
        <a:off x="1999484" y="3369386"/>
        <a:ext cx="3633731" cy="174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DCD37-0A1B-46BA-BA98-FEE025D41E53}">
      <dsp:nvSpPr>
        <dsp:cNvPr id="0" name=""/>
        <dsp:cNvSpPr/>
      </dsp:nvSpPr>
      <dsp:spPr>
        <a:xfrm>
          <a:off x="0" y="5649"/>
          <a:ext cx="7315200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Учебные </a:t>
          </a:r>
        </a:p>
      </dsp:txBody>
      <dsp:txXfrm>
        <a:off x="22846" y="28495"/>
        <a:ext cx="7269508" cy="422308"/>
      </dsp:txXfrm>
    </dsp:sp>
    <dsp:sp modelId="{32D84CC1-ECBD-4131-B8CF-5FB2754D5CB3}">
      <dsp:nvSpPr>
        <dsp:cNvPr id="0" name=""/>
        <dsp:cNvSpPr/>
      </dsp:nvSpPr>
      <dsp:spPr>
        <a:xfrm>
          <a:off x="0" y="473649"/>
          <a:ext cx="7315200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Классический пример – текст школьного учебника или электронной интерактивной обучающей программы. Это чтение для обучения</a:t>
          </a:r>
        </a:p>
      </dsp:txBody>
      <dsp:txXfrm>
        <a:off x="0" y="473649"/>
        <a:ext cx="7315200" cy="476100"/>
      </dsp:txXfrm>
    </dsp:sp>
    <dsp:sp modelId="{F20D6E71-E467-4B8E-8BC0-F2569AB2C051}">
      <dsp:nvSpPr>
        <dsp:cNvPr id="0" name=""/>
        <dsp:cNvSpPr/>
      </dsp:nvSpPr>
      <dsp:spPr>
        <a:xfrm>
          <a:off x="0" y="949749"/>
          <a:ext cx="7315200" cy="4680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Личные </a:t>
          </a:r>
        </a:p>
      </dsp:txBody>
      <dsp:txXfrm>
        <a:off x="22846" y="972595"/>
        <a:ext cx="7269508" cy="422308"/>
      </dsp:txXfrm>
    </dsp:sp>
    <dsp:sp modelId="{C36AF8D9-E3AD-487D-BE74-EA37F5C13D8B}">
      <dsp:nvSpPr>
        <dsp:cNvPr id="0" name=""/>
        <dsp:cNvSpPr/>
      </dsp:nvSpPr>
      <dsp:spPr>
        <a:xfrm>
          <a:off x="0" y="1417749"/>
          <a:ext cx="7315200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Чтение, чтобы развить личные отношения. Тексты: личные письма, художественная литература, биография, персональные электронные письма, мгновенные сообщения,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дневникового типа</a:t>
          </a:r>
        </a:p>
      </dsp:txBody>
      <dsp:txXfrm>
        <a:off x="0" y="1417749"/>
        <a:ext cx="7315200" cy="683100"/>
      </dsp:txXfrm>
    </dsp:sp>
    <dsp:sp modelId="{DE59E83C-0F79-454B-80A8-CD4ACB74AB23}">
      <dsp:nvSpPr>
        <dsp:cNvPr id="0" name=""/>
        <dsp:cNvSpPr/>
      </dsp:nvSpPr>
      <dsp:spPr>
        <a:xfrm>
          <a:off x="0" y="2100849"/>
          <a:ext cx="7315200" cy="4680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Общественные</a:t>
          </a:r>
        </a:p>
      </dsp:txBody>
      <dsp:txXfrm>
        <a:off x="22846" y="2123695"/>
        <a:ext cx="7269508" cy="422308"/>
      </dsp:txXfrm>
    </dsp:sp>
    <dsp:sp modelId="{0D4E79E6-97FA-41A5-BC1E-D8315677089E}">
      <dsp:nvSpPr>
        <dsp:cNvPr id="0" name=""/>
        <dsp:cNvSpPr/>
      </dsp:nvSpPr>
      <dsp:spPr>
        <a:xfrm>
          <a:off x="0" y="2568849"/>
          <a:ext cx="73152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Тексты про деятельность и заботы общества: официальные документы и информация об общественных событиях,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в виде форума, новостные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веб-сайты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и общественные заметки в интернете</a:t>
          </a:r>
          <a:br>
            <a:rPr lang="ru-RU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 и печатных изданиях</a:t>
          </a:r>
        </a:p>
      </dsp:txBody>
      <dsp:txXfrm>
        <a:off x="0" y="2568849"/>
        <a:ext cx="7315200" cy="910800"/>
      </dsp:txXfrm>
    </dsp:sp>
    <dsp:sp modelId="{6F127A1B-E056-494E-B71B-F134C244EE11}">
      <dsp:nvSpPr>
        <dsp:cNvPr id="0" name=""/>
        <dsp:cNvSpPr/>
      </dsp:nvSpPr>
      <dsp:spPr>
        <a:xfrm>
          <a:off x="0" y="3479650"/>
          <a:ext cx="7315200" cy="4680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Деловые</a:t>
          </a:r>
        </a:p>
      </dsp:txBody>
      <dsp:txXfrm>
        <a:off x="22846" y="3502496"/>
        <a:ext cx="7269508" cy="422308"/>
      </dsp:txXfrm>
    </dsp:sp>
    <dsp:sp modelId="{ECB815E6-6006-436A-974E-8A520BEFA4C6}">
      <dsp:nvSpPr>
        <dsp:cNvPr id="0" name=""/>
        <dsp:cNvSpPr/>
      </dsp:nvSpPr>
      <dsp:spPr>
        <a:xfrm>
          <a:off x="0" y="3947650"/>
          <a:ext cx="73152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Текст, чтобы выполнить безотлагательное дело: найти объявление</a:t>
          </a:r>
          <a:br>
            <a:rPr lang="ru-RU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 о работе в газете или интернете; инструкция, чтобы приступить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к работе. Такие тексты оценивают готовность молодых людей успешно работать после школы, применять свои знания в жизни</a:t>
          </a:r>
        </a:p>
      </dsp:txBody>
      <dsp:txXfrm>
        <a:off x="0" y="3947650"/>
        <a:ext cx="7315200" cy="91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ED96-473E-46C1-961A-B94C1782C06C}">
      <dsp:nvSpPr>
        <dsp:cNvPr id="0" name=""/>
        <dsp:cNvSpPr/>
      </dsp:nvSpPr>
      <dsp:spPr>
        <a:xfrm>
          <a:off x="0" y="269035"/>
          <a:ext cx="7797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sp:txBody>
      <dsp:txXfrm>
        <a:off x="0" y="269035"/>
        <a:ext cx="7797800" cy="1146600"/>
      </dsp:txXfrm>
    </dsp:sp>
    <dsp:sp modelId="{D26A8B12-A6A0-4947-A948-DC1BC278BF0E}">
      <dsp:nvSpPr>
        <dsp:cNvPr id="0" name=""/>
        <dsp:cNvSpPr/>
      </dsp:nvSpPr>
      <dsp:spPr>
        <a:xfrm>
          <a:off x="389890" y="62395"/>
          <a:ext cx="54584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sp:txBody>
      <dsp:txXfrm>
        <a:off x="410065" y="82570"/>
        <a:ext cx="5418110" cy="372930"/>
      </dsp:txXfrm>
    </dsp:sp>
    <dsp:sp modelId="{E0E03B3B-A5B3-4079-8052-5F9922836097}">
      <dsp:nvSpPr>
        <dsp:cNvPr id="0" name=""/>
        <dsp:cNvSpPr/>
      </dsp:nvSpPr>
      <dsp:spPr>
        <a:xfrm>
          <a:off x="0" y="1697875"/>
          <a:ext cx="7797800" cy="904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sp:txBody>
      <dsp:txXfrm>
        <a:off x="0" y="1697875"/>
        <a:ext cx="7797800" cy="904049"/>
      </dsp:txXfrm>
    </dsp:sp>
    <dsp:sp modelId="{71229171-2D3C-4F3C-B9F7-0CCF337BB195}">
      <dsp:nvSpPr>
        <dsp:cNvPr id="0" name=""/>
        <dsp:cNvSpPr/>
      </dsp:nvSpPr>
      <dsp:spPr>
        <a:xfrm>
          <a:off x="389890" y="1491235"/>
          <a:ext cx="545846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sp:txBody>
      <dsp:txXfrm>
        <a:off x="410065" y="1511410"/>
        <a:ext cx="5418110" cy="372930"/>
      </dsp:txXfrm>
    </dsp:sp>
    <dsp:sp modelId="{6875056D-ED1D-486F-BA69-A5BD5585934F}">
      <dsp:nvSpPr>
        <dsp:cNvPr id="0" name=""/>
        <dsp:cNvSpPr/>
      </dsp:nvSpPr>
      <dsp:spPr>
        <a:xfrm>
          <a:off x="0" y="2884165"/>
          <a:ext cx="77978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sp:txBody>
      <dsp:txXfrm>
        <a:off x="0" y="2884165"/>
        <a:ext cx="7797800" cy="1631700"/>
      </dsp:txXfrm>
    </dsp:sp>
    <dsp:sp modelId="{40E2E09F-1913-42CB-9094-89DEB5827CFC}">
      <dsp:nvSpPr>
        <dsp:cNvPr id="0" name=""/>
        <dsp:cNvSpPr/>
      </dsp:nvSpPr>
      <dsp:spPr>
        <a:xfrm>
          <a:off x="389890" y="2677524"/>
          <a:ext cx="545846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sp:txBody>
      <dsp:txXfrm>
        <a:off x="410065" y="2697699"/>
        <a:ext cx="5418110" cy="372930"/>
      </dsp:txXfrm>
    </dsp:sp>
    <dsp:sp modelId="{3076308A-2282-4907-8FCF-5EB71C160227}">
      <dsp:nvSpPr>
        <dsp:cNvPr id="0" name=""/>
        <dsp:cNvSpPr/>
      </dsp:nvSpPr>
      <dsp:spPr>
        <a:xfrm>
          <a:off x="0" y="4798105"/>
          <a:ext cx="7797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авторы создают независимо друг от друга. Например, набор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веб-сайтов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компаний, которые предлагают одну услугу или аналогичные товары</a:t>
          </a:r>
        </a:p>
      </dsp:txBody>
      <dsp:txXfrm>
        <a:off x="0" y="4798105"/>
        <a:ext cx="7797800" cy="1146600"/>
      </dsp:txXfrm>
    </dsp:sp>
    <dsp:sp modelId="{2975ACDB-7344-4FCA-958A-CB1C9908C5AB}">
      <dsp:nvSpPr>
        <dsp:cNvPr id="0" name=""/>
        <dsp:cNvSpPr/>
      </dsp:nvSpPr>
      <dsp:spPr>
        <a:xfrm>
          <a:off x="389890" y="4591465"/>
          <a:ext cx="545846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Составные тексты</a:t>
          </a:r>
        </a:p>
      </dsp:txBody>
      <dsp:txXfrm>
        <a:off x="410065" y="4611640"/>
        <a:ext cx="541811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93045-8254-4EE4-8911-BDDE37AA4AE1}">
      <dsp:nvSpPr>
        <dsp:cNvPr id="0" name=""/>
        <dsp:cNvSpPr/>
      </dsp:nvSpPr>
      <dsp:spPr>
        <a:xfrm>
          <a:off x="2320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Описание</a:t>
          </a:r>
        </a:p>
      </dsp:txBody>
      <dsp:txXfrm>
        <a:off x="35529" y="404755"/>
        <a:ext cx="2201226" cy="1067404"/>
      </dsp:txXfrm>
    </dsp:sp>
    <dsp:sp modelId="{9C3066AE-932B-464E-8C77-158EEF8D9198}">
      <dsp:nvSpPr>
        <dsp:cNvPr id="0" name=""/>
        <dsp:cNvSpPr/>
      </dsp:nvSpPr>
      <dsp:spPr>
        <a:xfrm>
          <a:off x="229085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2A34-9D60-47CB-AD1F-B686D2075858}">
      <dsp:nvSpPr>
        <dsp:cNvPr id="0" name=""/>
        <dsp:cNvSpPr/>
      </dsp:nvSpPr>
      <dsp:spPr>
        <a:xfrm>
          <a:off x="455849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пространстве</a:t>
          </a:r>
        </a:p>
      </dsp:txBody>
      <dsp:txXfrm>
        <a:off x="494688" y="1827663"/>
        <a:ext cx="2088140" cy="1248383"/>
      </dsp:txXfrm>
    </dsp:sp>
    <dsp:sp modelId="{9B43E2A1-301B-4BB5-8949-FFE369285CEF}">
      <dsp:nvSpPr>
        <dsp:cNvPr id="0" name=""/>
        <dsp:cNvSpPr/>
      </dsp:nvSpPr>
      <dsp:spPr>
        <a:xfrm>
          <a:off x="229085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3B32-048B-4D2A-A819-8A39AB7BCA0A}">
      <dsp:nvSpPr>
        <dsp:cNvPr id="0" name=""/>
        <dsp:cNvSpPr/>
      </dsp:nvSpPr>
      <dsp:spPr>
        <a:xfrm>
          <a:off x="455849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книге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путешествиях </a:t>
          </a:r>
          <a: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дневнике – </a:t>
          </a:r>
          <a: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описание места,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 также карта, </a:t>
          </a:r>
          <a:r>
            <a:rPr lang="ru-RU" sz="16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онлайн-расписание</a:t>
          </a: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полетов</a:t>
          </a:r>
        </a:p>
      </dsp:txBody>
      <dsp:txXfrm>
        <a:off x="503892" y="3446384"/>
        <a:ext cx="2069732" cy="1544226"/>
      </dsp:txXfrm>
    </dsp:sp>
    <dsp:sp modelId="{820F448B-1654-45E7-8955-0FCF7412D073}">
      <dsp:nvSpPr>
        <dsp:cNvPr id="0" name=""/>
        <dsp:cNvSpPr/>
      </dsp:nvSpPr>
      <dsp:spPr>
        <a:xfrm>
          <a:off x="2836876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Повествование</a:t>
          </a:r>
        </a:p>
      </dsp:txBody>
      <dsp:txXfrm>
        <a:off x="2870085" y="404755"/>
        <a:ext cx="2201226" cy="1067404"/>
      </dsp:txXfrm>
    </dsp:sp>
    <dsp:sp modelId="{BEEF2DBD-F75B-4186-8016-1968F4E21D98}">
      <dsp:nvSpPr>
        <dsp:cNvPr id="0" name=""/>
        <dsp:cNvSpPr/>
      </dsp:nvSpPr>
      <dsp:spPr>
        <a:xfrm>
          <a:off x="3063640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6CD1A-DE73-4114-953F-25BD6C2251FA}">
      <dsp:nvSpPr>
        <dsp:cNvPr id="0" name=""/>
        <dsp:cNvSpPr/>
      </dsp:nvSpPr>
      <dsp:spPr>
        <a:xfrm>
          <a:off x="3290405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времени</a:t>
          </a:r>
        </a:p>
      </dsp:txBody>
      <dsp:txXfrm>
        <a:off x="3329244" y="1827663"/>
        <a:ext cx="2088140" cy="1248383"/>
      </dsp:txXfrm>
    </dsp:sp>
    <dsp:sp modelId="{D04D8128-5757-4A36-8D92-8E4D9807BE95}">
      <dsp:nvSpPr>
        <dsp:cNvPr id="0" name=""/>
        <dsp:cNvSpPr/>
      </dsp:nvSpPr>
      <dsp:spPr>
        <a:xfrm>
          <a:off x="3063640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F201-965B-4C8C-9F08-04D3960DD3B3}">
      <dsp:nvSpPr>
        <dsp:cNvPr id="0" name=""/>
        <dsp:cNvSpPr/>
      </dsp:nvSpPr>
      <dsp:spPr>
        <a:xfrm>
          <a:off x="3290405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Роман, краткий рассказ, пьеса, сообщения в газете</a:t>
          </a:r>
        </a:p>
      </dsp:txBody>
      <dsp:txXfrm>
        <a:off x="3338448" y="3446384"/>
        <a:ext cx="2069732" cy="1544226"/>
      </dsp:txXfrm>
    </dsp:sp>
    <dsp:sp modelId="{FB72E04A-83A5-4A1B-A043-92BC4EBB3A53}">
      <dsp:nvSpPr>
        <dsp:cNvPr id="0" name=""/>
        <dsp:cNvSpPr/>
      </dsp:nvSpPr>
      <dsp:spPr>
        <a:xfrm>
          <a:off x="5671432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Изложение</a:t>
          </a:r>
        </a:p>
      </dsp:txBody>
      <dsp:txXfrm>
        <a:off x="5704641" y="404755"/>
        <a:ext cx="2201226" cy="1067404"/>
      </dsp:txXfrm>
    </dsp:sp>
    <dsp:sp modelId="{D6E33362-216B-46F1-A07A-1E644DD7E964}">
      <dsp:nvSpPr>
        <dsp:cNvPr id="0" name=""/>
        <dsp:cNvSpPr/>
      </dsp:nvSpPr>
      <dsp:spPr>
        <a:xfrm>
          <a:off x="5898196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36273-5054-4393-B368-2F13246D444A}">
      <dsp:nvSpPr>
        <dsp:cNvPr id="0" name=""/>
        <dsp:cNvSpPr/>
      </dsp:nvSpPr>
      <dsp:spPr>
        <a:xfrm>
          <a:off x="6124961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Информация представлена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составные понятия</a:t>
          </a:r>
        </a:p>
      </dsp:txBody>
      <dsp:txXfrm>
        <a:off x="6163800" y="1827663"/>
        <a:ext cx="2088140" cy="1248383"/>
      </dsp:txXfrm>
    </dsp:sp>
    <dsp:sp modelId="{8059E893-EE74-4AD6-B390-73819E366185}">
      <dsp:nvSpPr>
        <dsp:cNvPr id="0" name=""/>
        <dsp:cNvSpPr/>
      </dsp:nvSpPr>
      <dsp:spPr>
        <a:xfrm>
          <a:off x="5898196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4562-6303-48D7-A6EC-5DD204300AB2}">
      <dsp:nvSpPr>
        <dsp:cNvPr id="0" name=""/>
        <dsp:cNvSpPr/>
      </dsp:nvSpPr>
      <dsp:spPr>
        <a:xfrm>
          <a:off x="6124961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Эссе, график, демонстрирующий изменения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численности населения</a:t>
          </a:r>
        </a:p>
      </dsp:txBody>
      <dsp:txXfrm>
        <a:off x="6173004" y="3446384"/>
        <a:ext cx="2069732" cy="1544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93045-8254-4EE4-8911-BDDE37AA4AE1}">
      <dsp:nvSpPr>
        <dsp:cNvPr id="0" name=""/>
        <dsp:cNvSpPr/>
      </dsp:nvSpPr>
      <dsp:spPr>
        <a:xfrm>
          <a:off x="2320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Аргументация</a:t>
          </a:r>
        </a:p>
      </dsp:txBody>
      <dsp:txXfrm>
        <a:off x="35529" y="404755"/>
        <a:ext cx="2201226" cy="1067404"/>
      </dsp:txXfrm>
    </dsp:sp>
    <dsp:sp modelId="{9C3066AE-932B-464E-8C77-158EEF8D9198}">
      <dsp:nvSpPr>
        <dsp:cNvPr id="0" name=""/>
        <dsp:cNvSpPr/>
      </dsp:nvSpPr>
      <dsp:spPr>
        <a:xfrm>
          <a:off x="229085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2A34-9D60-47CB-AD1F-B686D2075858}">
      <dsp:nvSpPr>
        <dsp:cNvPr id="0" name=""/>
        <dsp:cNvSpPr/>
      </dsp:nvSpPr>
      <dsp:spPr>
        <a:xfrm>
          <a:off x="455849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Текст, </a:t>
          </a:r>
          <a: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который показывает взаимоотношения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понятиями или утверждениями</a:t>
          </a:r>
        </a:p>
      </dsp:txBody>
      <dsp:txXfrm>
        <a:off x="494688" y="1827663"/>
        <a:ext cx="2088140" cy="1248383"/>
      </dsp:txXfrm>
    </dsp:sp>
    <dsp:sp modelId="{9B43E2A1-301B-4BB5-8949-FFE369285CEF}">
      <dsp:nvSpPr>
        <dsp:cNvPr id="0" name=""/>
        <dsp:cNvSpPr/>
      </dsp:nvSpPr>
      <dsp:spPr>
        <a:xfrm>
          <a:off x="229085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3B32-048B-4D2A-A819-8A39AB7BCA0A}">
      <dsp:nvSpPr>
        <dsp:cNvPr id="0" name=""/>
        <dsp:cNvSpPr/>
      </dsp:nvSpPr>
      <dsp:spPr>
        <a:xfrm>
          <a:off x="455849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Письма к редактору, посты на форуме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отзывы о книге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фильме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интернете</a:t>
          </a:r>
        </a:p>
      </dsp:txBody>
      <dsp:txXfrm>
        <a:off x="503892" y="3446384"/>
        <a:ext cx="2069732" cy="1544226"/>
      </dsp:txXfrm>
    </dsp:sp>
    <dsp:sp modelId="{820F448B-1654-45E7-8955-0FCF7412D073}">
      <dsp:nvSpPr>
        <dsp:cNvPr id="0" name=""/>
        <dsp:cNvSpPr/>
      </dsp:nvSpPr>
      <dsp:spPr>
        <a:xfrm>
          <a:off x="2836876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Инструкция</a:t>
          </a:r>
        </a:p>
      </dsp:txBody>
      <dsp:txXfrm>
        <a:off x="2870085" y="404755"/>
        <a:ext cx="2201226" cy="1067404"/>
      </dsp:txXfrm>
    </dsp:sp>
    <dsp:sp modelId="{BEEF2DBD-F75B-4186-8016-1968F4E21D98}">
      <dsp:nvSpPr>
        <dsp:cNvPr id="0" name=""/>
        <dsp:cNvSpPr/>
      </dsp:nvSpPr>
      <dsp:spPr>
        <a:xfrm>
          <a:off x="3063640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6CD1A-DE73-4114-953F-25BD6C2251FA}">
      <dsp:nvSpPr>
        <dsp:cNvPr id="0" name=""/>
        <dsp:cNvSpPr/>
      </dsp:nvSpPr>
      <dsp:spPr>
        <a:xfrm>
          <a:off x="3290405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действия</a:t>
          </a:r>
        </a:p>
      </dsp:txBody>
      <dsp:txXfrm>
        <a:off x="3329244" y="1827663"/>
        <a:ext cx="2088140" cy="1248383"/>
      </dsp:txXfrm>
    </dsp:sp>
    <dsp:sp modelId="{D04D8128-5757-4A36-8D92-8E4D9807BE95}">
      <dsp:nvSpPr>
        <dsp:cNvPr id="0" name=""/>
        <dsp:cNvSpPr/>
      </dsp:nvSpPr>
      <dsp:spPr>
        <a:xfrm>
          <a:off x="3063640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F201-965B-4C8C-9F08-04D3960DD3B3}">
      <dsp:nvSpPr>
        <dsp:cNvPr id="0" name=""/>
        <dsp:cNvSpPr/>
      </dsp:nvSpPr>
      <dsp:spPr>
        <a:xfrm>
          <a:off x="3290405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Рецепт </a:t>
          </a:r>
          <a: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руководство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работе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программным обеспечением</a:t>
          </a:r>
        </a:p>
      </dsp:txBody>
      <dsp:txXfrm>
        <a:off x="3338448" y="3446384"/>
        <a:ext cx="2069732" cy="1544226"/>
      </dsp:txXfrm>
    </dsp:sp>
    <dsp:sp modelId="{FB72E04A-83A5-4A1B-A043-92BC4EBB3A53}">
      <dsp:nvSpPr>
        <dsp:cNvPr id="0" name=""/>
        <dsp:cNvSpPr/>
      </dsp:nvSpPr>
      <dsp:spPr>
        <a:xfrm>
          <a:off x="5671432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Взаимодействие или сделка</a:t>
          </a:r>
        </a:p>
      </dsp:txBody>
      <dsp:txXfrm>
        <a:off x="5704641" y="404755"/>
        <a:ext cx="2201226" cy="1067404"/>
      </dsp:txXfrm>
    </dsp:sp>
    <dsp:sp modelId="{D6E33362-216B-46F1-A07A-1E644DD7E964}">
      <dsp:nvSpPr>
        <dsp:cNvPr id="0" name=""/>
        <dsp:cNvSpPr/>
      </dsp:nvSpPr>
      <dsp:spPr>
        <a:xfrm>
          <a:off x="5898196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36273-5054-4393-B368-2F13246D444A}">
      <dsp:nvSpPr>
        <dsp:cNvPr id="0" name=""/>
        <dsp:cNvSpPr/>
      </dsp:nvSpPr>
      <dsp:spPr>
        <a:xfrm>
          <a:off x="6124961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достижение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цели</a:t>
          </a:r>
        </a:p>
      </dsp:txBody>
      <dsp:txXfrm>
        <a:off x="6163800" y="1827663"/>
        <a:ext cx="2088140" cy="1248383"/>
      </dsp:txXfrm>
    </dsp:sp>
    <dsp:sp modelId="{8059E893-EE74-4AD6-B390-73819E366185}">
      <dsp:nvSpPr>
        <dsp:cNvPr id="0" name=""/>
        <dsp:cNvSpPr/>
      </dsp:nvSpPr>
      <dsp:spPr>
        <a:xfrm>
          <a:off x="5898196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4562-6303-48D7-A6EC-5DD204300AB2}">
      <dsp:nvSpPr>
        <dsp:cNvPr id="0" name=""/>
        <dsp:cNvSpPr/>
      </dsp:nvSpPr>
      <dsp:spPr>
        <a:xfrm>
          <a:off x="6124961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о том,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исполнить просьбу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организовать встречу</a:t>
          </a:r>
        </a:p>
      </dsp:txBody>
      <dsp:txXfrm>
        <a:off x="6173004" y="3446384"/>
        <a:ext cx="2069732" cy="1544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5309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Читатель сравнивает, сопоставляет, делает сложные выводы</a:t>
          </a:r>
        </a:p>
      </dsp:txBody>
      <dsp:txXfrm>
        <a:off x="35761" y="-39548"/>
        <a:ext cx="5660817" cy="1149456"/>
      </dsp:txXfrm>
    </dsp:sp>
    <dsp:sp modelId="{776A29C1-3E6E-4EF3-9A01-5751C8DA6A92}">
      <dsp:nvSpPr>
        <dsp:cNvPr id="0" name=""/>
        <dsp:cNvSpPr/>
      </dsp:nvSpPr>
      <dsp:spPr>
        <a:xfrm>
          <a:off x="550588" y="1229412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Полностью и подробно понимает текст или несколько текстов, а также незнакомые идеи в тесте с противоречивой информацией</a:t>
          </a:r>
        </a:p>
      </dsp:txBody>
      <dsp:txXfrm>
        <a:off x="586349" y="1265173"/>
        <a:ext cx="5623285" cy="1149456"/>
      </dsp:txXfrm>
    </dsp:sp>
    <dsp:sp modelId="{4720861C-2B4B-4938-875B-292FDE9CD92A}">
      <dsp:nvSpPr>
        <dsp:cNvPr id="0" name=""/>
        <dsp:cNvSpPr/>
      </dsp:nvSpPr>
      <dsp:spPr>
        <a:xfrm>
          <a:off x="1177302" y="2555404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Способен критически оценить сложный текст и незнакомую тему, выдвигать гипотезы на основе прочитанного	</a:t>
          </a:r>
        </a:p>
      </dsp:txBody>
      <dsp:txXfrm>
        <a:off x="1213063" y="2591165"/>
        <a:ext cx="5632136" cy="1149455"/>
      </dsp:txXfrm>
    </dsp:sp>
    <dsp:sp modelId="{05D9C344-C322-4409-A6CB-ACAA850D3250}">
      <dsp:nvSpPr>
        <dsp:cNvPr id="0" name=""/>
        <dsp:cNvSpPr/>
      </dsp:nvSpPr>
      <dsp:spPr>
        <a:xfrm>
          <a:off x="1770379" y="3869028"/>
          <a:ext cx="7081520" cy="1522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Опирается одновременно на несколько критериев, точек зрения. Важное условие –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заданиях на поиск и извлечение информации  проводит точный анализ, проявляет тонкое внимание к деталям, незаметным в текстах</a:t>
          </a:r>
        </a:p>
      </dsp:txBody>
      <dsp:txXfrm>
        <a:off x="1814963" y="3913612"/>
        <a:ext cx="5605639" cy="1433049"/>
      </dsp:txXfrm>
    </dsp:sp>
    <dsp:sp modelId="{A0541122-0BF4-44E4-974C-89EB427D6CAA}">
      <dsp:nvSpPr>
        <dsp:cNvPr id="0" name=""/>
        <dsp:cNvSpPr/>
      </dsp:nvSpPr>
      <dsp:spPr>
        <a:xfrm>
          <a:off x="6287884" y="859848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466452" y="859848"/>
        <a:ext cx="436499" cy="597210"/>
      </dsp:txXfrm>
    </dsp:sp>
    <dsp:sp modelId="{B4052FB8-DEB5-496F-8B24-832CE5EC02B3}">
      <dsp:nvSpPr>
        <dsp:cNvPr id="0" name=""/>
        <dsp:cNvSpPr/>
      </dsp:nvSpPr>
      <dsp:spPr>
        <a:xfrm>
          <a:off x="6880961" y="2302822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059529" y="2302822"/>
        <a:ext cx="436499" cy="597210"/>
      </dsp:txXfrm>
    </dsp:sp>
    <dsp:sp modelId="{C076F7FA-C190-40B9-9736-3FEB3FD56454}">
      <dsp:nvSpPr>
        <dsp:cNvPr id="0" name=""/>
        <dsp:cNvSpPr/>
      </dsp:nvSpPr>
      <dsp:spPr>
        <a:xfrm>
          <a:off x="7465187" y="3639449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643755" y="3639449"/>
        <a:ext cx="436499" cy="597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AEC4-B316-4F10-AFB5-68687BEF3F7C}">
      <dsp:nvSpPr>
        <dsp:cNvPr id="0" name=""/>
        <dsp:cNvSpPr/>
      </dsp:nvSpPr>
      <dsp:spPr>
        <a:xfrm>
          <a:off x="37" y="84144"/>
          <a:ext cx="3554778" cy="1421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37" y="84144"/>
        <a:ext cx="3554778" cy="1421911"/>
      </dsp:txXfrm>
    </dsp:sp>
    <dsp:sp modelId="{CD767029-C7FD-4ADF-BD53-6B2780DEAC08}">
      <dsp:nvSpPr>
        <dsp:cNvPr id="0" name=""/>
        <dsp:cNvSpPr/>
      </dsp:nvSpPr>
      <dsp:spPr>
        <a:xfrm>
          <a:off x="37" y="1506055"/>
          <a:ext cx="3554778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sp:txBody>
      <dsp:txXfrm>
        <a:off x="37" y="1506055"/>
        <a:ext cx="3554778" cy="2854800"/>
      </dsp:txXfrm>
    </dsp:sp>
    <dsp:sp modelId="{914F713E-3A0C-42FA-92AE-955DF2BF3394}">
      <dsp:nvSpPr>
        <dsp:cNvPr id="0" name=""/>
        <dsp:cNvSpPr/>
      </dsp:nvSpPr>
      <dsp:spPr>
        <a:xfrm>
          <a:off x="4052484" y="84144"/>
          <a:ext cx="3554778" cy="142191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Профес-сиональные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052484" y="84144"/>
        <a:ext cx="3554778" cy="1421911"/>
      </dsp:txXfrm>
    </dsp:sp>
    <dsp:sp modelId="{1BC9B20A-1938-471D-9CF6-0BE812D16AD8}">
      <dsp:nvSpPr>
        <dsp:cNvPr id="0" name=""/>
        <dsp:cNvSpPr/>
      </dsp:nvSpPr>
      <dsp:spPr>
        <a:xfrm>
          <a:off x="4052484" y="1506055"/>
          <a:ext cx="3554778" cy="28548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sp:txBody>
      <dsp:txXfrm>
        <a:off x="4052484" y="1506055"/>
        <a:ext cx="3554778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AEC4-B316-4F10-AFB5-68687BEF3F7C}">
      <dsp:nvSpPr>
        <dsp:cNvPr id="0" name=""/>
        <dsp:cNvSpPr/>
      </dsp:nvSpPr>
      <dsp:spPr>
        <a:xfrm>
          <a:off x="37" y="84144"/>
          <a:ext cx="3554778" cy="1421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Социальные</a:t>
          </a:r>
        </a:p>
      </dsp:txBody>
      <dsp:txXfrm>
        <a:off x="37" y="84144"/>
        <a:ext cx="3554778" cy="1421911"/>
      </dsp:txXfrm>
    </dsp:sp>
    <dsp:sp modelId="{CD767029-C7FD-4ADF-BD53-6B2780DEAC08}">
      <dsp:nvSpPr>
        <dsp:cNvPr id="0" name=""/>
        <dsp:cNvSpPr/>
      </dsp:nvSpPr>
      <dsp:spPr>
        <a:xfrm>
          <a:off x="37" y="1506055"/>
          <a:ext cx="3554778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сообщество: местное, национальное, глобальное.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Понятия: система голосования, общественный транспорт, правительство,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госполитика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демография, реклама, национальная статистика и экономика</a:t>
          </a:r>
        </a:p>
      </dsp:txBody>
      <dsp:txXfrm>
        <a:off x="37" y="1506055"/>
        <a:ext cx="3554778" cy="2854800"/>
      </dsp:txXfrm>
    </dsp:sp>
    <dsp:sp modelId="{914F713E-3A0C-42FA-92AE-955DF2BF3394}">
      <dsp:nvSpPr>
        <dsp:cNvPr id="0" name=""/>
        <dsp:cNvSpPr/>
      </dsp:nvSpPr>
      <dsp:spPr>
        <a:xfrm>
          <a:off x="4052484" y="84144"/>
          <a:ext cx="3554778" cy="142191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Научные</a:t>
          </a:r>
        </a:p>
      </dsp:txBody>
      <dsp:txXfrm>
        <a:off x="4052484" y="84144"/>
        <a:ext cx="3554778" cy="1421911"/>
      </dsp:txXfrm>
    </dsp:sp>
    <dsp:sp modelId="{1BC9B20A-1938-471D-9CF6-0BE812D16AD8}">
      <dsp:nvSpPr>
        <dsp:cNvPr id="0" name=""/>
        <dsp:cNvSpPr/>
      </dsp:nvSpPr>
      <dsp:spPr>
        <a:xfrm>
          <a:off x="4052484" y="1506055"/>
          <a:ext cx="3554778" cy="28548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то,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применять математику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мире природы, про науку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технику.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Контексты: погода </a:t>
          </a:r>
          <a: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климат, экология, медицина, космическая наука, генетика, измерения </a:t>
          </a:r>
          <a: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сам мир математики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52484" y="1506055"/>
        <a:ext cx="3554778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4275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sp:txBody>
      <dsp:txXfrm>
        <a:off x="35270" y="-39005"/>
        <a:ext cx="5680323" cy="1133674"/>
      </dsp:txXfrm>
    </dsp:sp>
    <dsp:sp modelId="{776A29C1-3E6E-4EF3-9A01-5751C8DA6A92}">
      <dsp:nvSpPr>
        <dsp:cNvPr id="0" name=""/>
        <dsp:cNvSpPr/>
      </dsp:nvSpPr>
      <dsp:spPr>
        <a:xfrm>
          <a:off x="593077" y="1253187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sp:txBody>
      <dsp:txXfrm>
        <a:off x="628347" y="1288457"/>
        <a:ext cx="5635163" cy="1133674"/>
      </dsp:txXfrm>
    </dsp:sp>
    <dsp:sp modelId="{4720861C-2B4B-4938-875B-292FDE9CD92A}">
      <dsp:nvSpPr>
        <dsp:cNvPr id="0" name=""/>
        <dsp:cNvSpPr/>
      </dsp:nvSpPr>
      <dsp:spPr>
        <a:xfrm>
          <a:off x="1177302" y="2601916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sp:txBody>
      <dsp:txXfrm>
        <a:off x="1212572" y="2637186"/>
        <a:ext cx="5644015" cy="1133674"/>
      </dsp:txXfrm>
    </dsp:sp>
    <dsp:sp modelId="{05D9C344-C322-4409-A6CB-ACAA850D3250}">
      <dsp:nvSpPr>
        <dsp:cNvPr id="0" name=""/>
        <dsp:cNvSpPr/>
      </dsp:nvSpPr>
      <dsp:spPr>
        <a:xfrm>
          <a:off x="1770379" y="3929692"/>
          <a:ext cx="7081520" cy="1501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sp:txBody>
      <dsp:txXfrm>
        <a:off x="1814351" y="3973664"/>
        <a:ext cx="5617759" cy="1413373"/>
      </dsp:txXfrm>
    </dsp:sp>
    <dsp:sp modelId="{A0541122-0BF4-44E4-974C-89EB427D6CAA}">
      <dsp:nvSpPr>
        <dsp:cNvPr id="0" name=""/>
        <dsp:cNvSpPr/>
      </dsp:nvSpPr>
      <dsp:spPr>
        <a:xfrm>
          <a:off x="6298780" y="848042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474896" y="848042"/>
        <a:ext cx="430507" cy="589011"/>
      </dsp:txXfrm>
    </dsp:sp>
    <dsp:sp modelId="{B4052FB8-DEB5-496F-8B24-832CE5EC02B3}">
      <dsp:nvSpPr>
        <dsp:cNvPr id="0" name=""/>
        <dsp:cNvSpPr/>
      </dsp:nvSpPr>
      <dsp:spPr>
        <a:xfrm>
          <a:off x="6891858" y="2271204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067974" y="2271204"/>
        <a:ext cx="430507" cy="589011"/>
      </dsp:txXfrm>
    </dsp:sp>
    <dsp:sp modelId="{C076F7FA-C190-40B9-9736-3FEB3FD56454}">
      <dsp:nvSpPr>
        <dsp:cNvPr id="0" name=""/>
        <dsp:cNvSpPr/>
      </dsp:nvSpPr>
      <dsp:spPr>
        <a:xfrm>
          <a:off x="7476083" y="3694366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652199" y="3694366"/>
        <a:ext cx="430507" cy="589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56DD-AB5A-4A72-827A-A9463E29238F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E9E3-F0F3-4611-B535-37B3ED05B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22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  <p:extLst>
      <p:ext uri="{BB962C8B-B14F-4D97-AF65-F5344CB8AC3E}">
        <p14:creationId xmlns:p14="http://schemas.microsoft.com/office/powerpoint/2010/main" val="100107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28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  <p:extLst>
      <p:ext uri="{BB962C8B-B14F-4D97-AF65-F5344CB8AC3E}">
        <p14:creationId xmlns:p14="http://schemas.microsoft.com/office/powerpoint/2010/main" val="97274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18" Type="http://schemas.openxmlformats.org/officeDocument/2006/relationships/image" Target="../media/image61.emf"/><Relationship Id="rId26" Type="http://schemas.openxmlformats.org/officeDocument/2006/relationships/image" Target="../media/image69.emf"/><Relationship Id="rId3" Type="http://schemas.openxmlformats.org/officeDocument/2006/relationships/image" Target="../media/image46.emf"/><Relationship Id="rId21" Type="http://schemas.openxmlformats.org/officeDocument/2006/relationships/image" Target="../media/image64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17" Type="http://schemas.openxmlformats.org/officeDocument/2006/relationships/image" Target="../media/image60.emf"/><Relationship Id="rId25" Type="http://schemas.openxmlformats.org/officeDocument/2006/relationships/image" Target="../media/image68.emf"/><Relationship Id="rId2" Type="http://schemas.openxmlformats.org/officeDocument/2006/relationships/image" Target="../media/image45.emf"/><Relationship Id="rId16" Type="http://schemas.openxmlformats.org/officeDocument/2006/relationships/image" Target="../media/image59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24" Type="http://schemas.openxmlformats.org/officeDocument/2006/relationships/image" Target="../media/image67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23" Type="http://schemas.openxmlformats.org/officeDocument/2006/relationships/image" Target="../media/image66.emf"/><Relationship Id="rId10" Type="http://schemas.openxmlformats.org/officeDocument/2006/relationships/image" Target="../media/image53.emf"/><Relationship Id="rId19" Type="http://schemas.openxmlformats.org/officeDocument/2006/relationships/image" Target="../media/image62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Relationship Id="rId22" Type="http://schemas.openxmlformats.org/officeDocument/2006/relationships/image" Target="../media/image65.emf"/><Relationship Id="rId27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.png"/><Relationship Id="rId7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79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4.png"/><Relationship Id="rId4" Type="http://schemas.openxmlformats.org/officeDocument/2006/relationships/diagramData" Target="../diagrams/data9.xml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514975"/>
            <a:ext cx="2091961" cy="266856"/>
          </a:xfrm>
          <a:prstGeom prst="rect">
            <a:avLst/>
          </a:prstGeom>
          <a:noFill/>
        </p:spPr>
      </p:pic>
      <p:pic>
        <p:nvPicPr>
          <p:cNvPr id="6" name="Рисунок 5" descr="proje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3029"/>
            <a:ext cx="9044049" cy="6951029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956" y="5652804"/>
            <a:ext cx="1135516" cy="321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1219200"/>
            <a:ext cx="7835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Рособрнадзор по-новому оценит качество результатов 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905"/>
              <a:solidFill>
                <a:srgbClr val="31B8D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overmakova\Desktop\Презентации. Материал\Люди разных возрастов\Методика\worker-vector-office-17.png"/>
          <p:cNvPicPr>
            <a:picLocks noChangeAspect="1" noChangeArrowheads="1"/>
          </p:cNvPicPr>
          <p:nvPr/>
        </p:nvPicPr>
        <p:blipFill>
          <a:blip r:embed="rId5" cstate="print"/>
          <a:srcRect b="9862"/>
          <a:stretch>
            <a:fillRect/>
          </a:stretch>
        </p:blipFill>
        <p:spPr bwMode="auto">
          <a:xfrm>
            <a:off x="394135" y="2625615"/>
            <a:ext cx="4152465" cy="34441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14800" y="2438400"/>
            <a:ext cx="44417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школьников</a:t>
            </a:r>
          </a:p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основе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международных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исследований</a:t>
            </a:r>
            <a:endParaRPr lang="ru-RU" sz="4000" b="1" dirty="0">
              <a:ln w="1905"/>
              <a:solidFill>
                <a:srgbClr val="31B8D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Какие характеристики читательской грамотности проверяет PISA</a:t>
            </a: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85773"/>
              </p:ext>
            </p:extLst>
          </p:nvPr>
        </p:nvGraphicFramePr>
        <p:xfrm>
          <a:off x="685800" y="914400"/>
          <a:ext cx="763270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Рисунок 21" descr="1_Lm1fv4femz8pXwE8CDYFX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4900" y="2324100"/>
            <a:ext cx="4104267" cy="2582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b1b170-3775-42d8-9f37-2d15d502cf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05800" cy="6019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762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Ситуации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1206500"/>
          <a:ext cx="73152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3" descr="fa029d295bd0cc32279ddebcfa6dcb8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4000"/>
          </a:blip>
          <a:srcRect l="2825"/>
          <a:stretch>
            <a:fillRect/>
          </a:stretch>
        </p:blipFill>
        <p:spPr>
          <a:xfrm>
            <a:off x="7645400" y="2204994"/>
            <a:ext cx="1539833" cy="4677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09600" y="800100"/>
          <a:ext cx="7797800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19975" y="5876925"/>
            <a:ext cx="1724025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76200"/>
            <a:ext cx="79248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Форматы текстов</a:t>
            </a:r>
          </a:p>
        </p:txBody>
      </p:sp>
      <p:pic>
        <p:nvPicPr>
          <p:cNvPr id="8" name="Рисунок 7" descr="—Pngtree—open book design_355258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1026" y="-54430"/>
            <a:ext cx="1240974" cy="1240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7620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  <p:pic>
        <p:nvPicPr>
          <p:cNvPr id="12" name="Рисунок 11" descr="—Pngtree—open book design_355258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1026" y="-54430"/>
            <a:ext cx="1240974" cy="1240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850" y="0"/>
            <a:ext cx="798195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  <p:pic>
        <p:nvPicPr>
          <p:cNvPr id="12" name="Рисунок 11" descr="—Pngtree—open book design_355258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055" y="-152401"/>
            <a:ext cx="1240974" cy="12409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overmakova\Desktop\Презентации. Материал\Люди разных возрастов\Методика\highres_1794830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124200" cy="3124200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505200"/>
            <a:ext cx="5181602" cy="3207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810000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группы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читательских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Интегрировать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интерпретировать сообщение.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Осмыслить и оценить сообщение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1. Умение находить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и извлекать информацию</a:t>
            </a:r>
          </a:p>
        </p:txBody>
      </p:sp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400" y="5380928"/>
            <a:ext cx="1600200" cy="1324672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286000"/>
            <a:ext cx="369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Определить информационное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пространство,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содержится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необходимая информация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500" y="2260600"/>
            <a:ext cx="389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дополнительную информацию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справочной литературе, интернете, чтобы решить различные учебные задачи</a:t>
            </a:r>
          </a:p>
        </p:txBody>
      </p:sp>
      <p:pic>
        <p:nvPicPr>
          <p:cNvPr id="22" name="Рисунок 21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236" y="4737100"/>
            <a:ext cx="2434059" cy="16231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05600" y="5105400"/>
            <a:ext cx="19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778500"/>
            <a:ext cx="1266343" cy="1048299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350" y="76200"/>
            <a:ext cx="855345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2. Умение находить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и извлекать информацию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1981200"/>
            <a:ext cx="414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навигацию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информационному пространству, чтобы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извлечь один или несколько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фрагментов информации.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определить требования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работодателя в объявлении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работе, найти номер телефона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несколькими префиксными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кодами или конкретный факт,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поддержать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опровергнуть утверждение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21336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явную и скрытую информацию в прослушанном или прочитанном тексте.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Извлечь информацию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различных источников,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лингвистических словарей, справочной литературы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6367" y="4697827"/>
            <a:ext cx="2434059" cy="16231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58467" y="4875627"/>
            <a:ext cx="196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778500"/>
            <a:ext cx="1266343" cy="1048299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1 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096" y="4394200"/>
            <a:ext cx="1651031" cy="1505875"/>
          </a:xfrm>
          <a:prstGeom prst="rect">
            <a:avLst/>
          </a:prstGeom>
        </p:spPr>
      </p:pic>
      <p:pic>
        <p:nvPicPr>
          <p:cNvPr id="12" name="Рисунок 11" descr="scrib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2649" y="5061910"/>
            <a:ext cx="1326190" cy="1326190"/>
          </a:xfrm>
          <a:prstGeom prst="rect">
            <a:avLst/>
          </a:prstGeom>
        </p:spPr>
      </p:pic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5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5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4699" y="0"/>
            <a:ext cx="791210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3. Умение интегрировать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и интерпретировать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4158" y="2133600"/>
            <a:ext cx="3870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на интерпретацию –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 смысла в неочевидном.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выдвигает предположения о значении части текста или всего текста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0900" y="2110939"/>
            <a:ext cx="3975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социальную информацию по теме в СМИ, учебниках, фото- и видеоизображениях, графиках. Соотнести содержание нескольких источников социальной информации, составить на их основе таблицу, схему, план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0766" y="5078827"/>
            <a:ext cx="261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ОБЩЕСТВО- ЗНАНИЕ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1" y="5901070"/>
            <a:ext cx="1156813" cy="957628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0"/>
            <a:ext cx="79914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4. Умение интегрировать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и интерпретировать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933" y="1959934"/>
            <a:ext cx="4214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Выявить и перечислить подтверждающие доказательства,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сравнения и сопоставления информации, в которой требуется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собрать два или более фрагмента информации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текста.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Сделать вывод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предполагаемой связи. Получить вывод из локального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контекста. Для этого интерпретировать значение слова или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фразы и др.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1700" y="2023239"/>
            <a:ext cx="406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Решить задачи: на проценты, отношения и пропорции; соотношение между величинами (количество, стоимость; скорость, время, расстояние; данные бытовых приборов учета расхода электроэнергии, воды, газа)</a:t>
            </a: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5800" y="4711700"/>
            <a:ext cx="3102495" cy="16485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5500" y="510540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799" cy="94297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Нормативное обоснование</a:t>
            </a:r>
            <a:endParaRPr lang="ru-RU" dirty="0"/>
          </a:p>
        </p:txBody>
      </p:sp>
      <p:pic>
        <p:nvPicPr>
          <p:cNvPr id="4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2" cstate="print"/>
          <a:srcRect t="67817" r="51885" b="-2174"/>
          <a:stretch>
            <a:fillRect/>
          </a:stretch>
        </p:blipFill>
        <p:spPr bwMode="auto">
          <a:xfrm flipH="1">
            <a:off x="76200" y="740715"/>
            <a:ext cx="5867400" cy="54686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68" y="1045515"/>
            <a:ext cx="5080750" cy="36957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Методология и критерии оценки качества общего образования </a:t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общеобразовательных организациях на основе практики международных исследований качества подготовки обучающихся</a:t>
            </a:r>
          </a:p>
        </p:txBody>
      </p:sp>
      <p:sp>
        <p:nvSpPr>
          <p:cNvPr id="5" name="Пятиугольник 4"/>
          <p:cNvSpPr/>
          <p:nvPr/>
        </p:nvSpPr>
        <p:spPr>
          <a:xfrm rot="20670207" flipH="1">
            <a:off x="5663165" y="1534737"/>
            <a:ext cx="3028324" cy="230563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Приказ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590,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России № 219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06.05.2019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9326684c4230eb61082aa0cd4bd21ae.png"/>
          <p:cNvPicPr>
            <a:picLocks noChangeAspect="1"/>
          </p:cNvPicPr>
          <p:nvPr/>
        </p:nvPicPr>
        <p:blipFill>
          <a:blip r:embed="rId3" cstate="print"/>
          <a:srcRect t="12510" r="27301"/>
          <a:stretch>
            <a:fillRect/>
          </a:stretch>
        </p:blipFill>
        <p:spPr>
          <a:xfrm>
            <a:off x="5601397" y="3859619"/>
            <a:ext cx="3531970" cy="31910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52475" y="0"/>
            <a:ext cx="794385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5. Анализ текстов 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разных типов</a:t>
            </a:r>
          </a:p>
        </p:txBody>
      </p:sp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778500"/>
            <a:ext cx="1266343" cy="1048299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1 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410200"/>
            <a:ext cx="1651031" cy="1505875"/>
          </a:xfrm>
          <a:prstGeom prst="rect">
            <a:avLst/>
          </a:prstGeom>
        </p:spPr>
      </p:pic>
      <p:pic>
        <p:nvPicPr>
          <p:cNvPr id="12" name="Рисунок 11" descr="scrib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486400"/>
            <a:ext cx="1326190" cy="1326190"/>
          </a:xfrm>
          <a:prstGeom prst="rect">
            <a:avLst/>
          </a:prstGeom>
        </p:spPr>
      </p:pic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5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5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1981200"/>
            <a:ext cx="414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Проанализировать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текст-изложение – тип текста,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котором информация представлена как составные понятия. Текст объясняет,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различные элементы составляют единое целое.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эссе, график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изменениями численности населения,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концептуальная карта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2057400"/>
            <a:ext cx="401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Устно изложить основное содержание прочитанного /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прослушанного текста.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Воспринять на слух, понять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объяснить содержание, нужную / интересующую / запрашиваемую информацию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несложных аутентичных текстах, которые содержат неизученные языковые явления</a:t>
            </a: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181600"/>
            <a:ext cx="2827368" cy="1181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0" y="541020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ИН. ЯЗЫК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420"/>
          <p:cNvSpPr>
            <a:spLocks noChangeArrowheads="1"/>
          </p:cNvSpPr>
          <p:nvPr/>
        </p:nvSpPr>
        <p:spPr bwMode="auto">
          <a:xfrm>
            <a:off x="631031" y="2081014"/>
            <a:ext cx="7046119" cy="808236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5" name="Rectangle 370"/>
          <p:cNvSpPr>
            <a:spLocks noChangeArrowheads="1"/>
          </p:cNvSpPr>
          <p:nvPr/>
        </p:nvSpPr>
        <p:spPr bwMode="auto">
          <a:xfrm>
            <a:off x="634181" y="1225550"/>
            <a:ext cx="7042969" cy="8381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41300" y="76200"/>
            <a:ext cx="84455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читательской грамотности</a:t>
            </a:r>
          </a:p>
        </p:txBody>
      </p:sp>
      <p:grpSp>
        <p:nvGrpSpPr>
          <p:cNvPr id="66915" name="Group 355"/>
          <p:cNvGrpSpPr>
            <a:grpSpLocks noChangeAspect="1"/>
          </p:cNvGrpSpPr>
          <p:nvPr/>
        </p:nvGrpSpPr>
        <p:grpSpPr bwMode="auto">
          <a:xfrm>
            <a:off x="5378450" y="368300"/>
            <a:ext cx="2825749" cy="5759449"/>
            <a:chOff x="876" y="815"/>
            <a:chExt cx="1780" cy="3058"/>
          </a:xfrm>
        </p:grpSpPr>
        <p:grpSp>
          <p:nvGrpSpPr>
            <p:cNvPr id="67116" name="Group 556"/>
            <p:cNvGrpSpPr>
              <a:grpSpLocks/>
            </p:cNvGrpSpPr>
            <p:nvPr/>
          </p:nvGrpSpPr>
          <p:grpSpPr bwMode="auto">
            <a:xfrm>
              <a:off x="876" y="815"/>
              <a:ext cx="1780" cy="2195"/>
              <a:chOff x="876" y="815"/>
              <a:chExt cx="1780" cy="2195"/>
            </a:xfrm>
          </p:grpSpPr>
          <p:sp>
            <p:nvSpPr>
              <p:cNvPr id="66916" name="Rectangle 356"/>
              <p:cNvSpPr>
                <a:spLocks noChangeArrowheads="1"/>
              </p:cNvSpPr>
              <p:nvPr/>
            </p:nvSpPr>
            <p:spPr bwMode="auto">
              <a:xfrm>
                <a:off x="876" y="815"/>
                <a:ext cx="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18" name="Rectangle 358"/>
              <p:cNvSpPr>
                <a:spLocks noChangeArrowheads="1"/>
              </p:cNvSpPr>
              <p:nvPr/>
            </p:nvSpPr>
            <p:spPr bwMode="auto">
              <a:xfrm>
                <a:off x="133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0" name="Rectangle 360"/>
              <p:cNvSpPr>
                <a:spLocks noChangeArrowheads="1"/>
              </p:cNvSpPr>
              <p:nvPr/>
            </p:nvSpPr>
            <p:spPr bwMode="auto">
              <a:xfrm>
                <a:off x="1761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2" name="Rectangle 362"/>
              <p:cNvSpPr>
                <a:spLocks noChangeArrowheads="1"/>
              </p:cNvSpPr>
              <p:nvPr/>
            </p:nvSpPr>
            <p:spPr bwMode="auto">
              <a:xfrm>
                <a:off x="2198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3" name="Rectangle 363"/>
              <p:cNvSpPr>
                <a:spLocks noChangeArrowheads="1"/>
              </p:cNvSpPr>
              <p:nvPr/>
            </p:nvSpPr>
            <p:spPr bwMode="auto">
              <a:xfrm>
                <a:off x="247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5" name="Rectangle 365"/>
              <p:cNvSpPr>
                <a:spLocks noChangeArrowheads="1"/>
              </p:cNvSpPr>
              <p:nvPr/>
            </p:nvSpPr>
            <p:spPr bwMode="auto">
              <a:xfrm>
                <a:off x="1409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7" name="Rectangle 367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9" name="Rectangle 369"/>
              <p:cNvSpPr>
                <a:spLocks noChangeArrowheads="1"/>
              </p:cNvSpPr>
              <p:nvPr/>
            </p:nvSpPr>
            <p:spPr bwMode="auto">
              <a:xfrm>
                <a:off x="2283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0" name="Rectangle 370"/>
              <p:cNvSpPr>
                <a:spLocks noChangeArrowheads="1"/>
              </p:cNvSpPr>
              <p:nvPr/>
            </p:nvSpPr>
            <p:spPr bwMode="auto">
              <a:xfrm>
                <a:off x="2358" y="1273"/>
                <a:ext cx="234" cy="117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1" name="Rectangle 371"/>
              <p:cNvSpPr>
                <a:spLocks noChangeArrowheads="1"/>
              </p:cNvSpPr>
              <p:nvPr/>
            </p:nvSpPr>
            <p:spPr bwMode="auto">
              <a:xfrm>
                <a:off x="2358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2" name="Rectangle 372"/>
              <p:cNvSpPr>
                <a:spLocks noChangeArrowheads="1"/>
              </p:cNvSpPr>
              <p:nvPr/>
            </p:nvSpPr>
            <p:spPr bwMode="auto">
              <a:xfrm>
                <a:off x="2539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3" name="Rectangle 373"/>
              <p:cNvSpPr>
                <a:spLocks noChangeArrowheads="1"/>
              </p:cNvSpPr>
              <p:nvPr/>
            </p:nvSpPr>
            <p:spPr bwMode="auto">
              <a:xfrm>
                <a:off x="2411" y="1390"/>
                <a:ext cx="128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4" name="Rectangle 374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5" name="Rectangle 375"/>
              <p:cNvSpPr>
                <a:spLocks noChangeArrowheads="1"/>
              </p:cNvSpPr>
              <p:nvPr/>
            </p:nvSpPr>
            <p:spPr bwMode="auto">
              <a:xfrm>
                <a:off x="2517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47" name="Picture 38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4" y="1262"/>
                <a:ext cx="1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59" name="Picture 3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1" y="1262"/>
                <a:ext cx="1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70" name="Picture 4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6" y="1262"/>
                <a:ext cx="22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971" name="Rectangle 411"/>
              <p:cNvSpPr>
                <a:spLocks noChangeArrowheads="1"/>
              </p:cNvSpPr>
              <p:nvPr/>
            </p:nvSpPr>
            <p:spPr bwMode="auto">
              <a:xfrm>
                <a:off x="2358" y="1262"/>
                <a:ext cx="234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2" name="Rectangle 412"/>
              <p:cNvSpPr>
                <a:spLocks noChangeArrowheads="1"/>
              </p:cNvSpPr>
              <p:nvPr/>
            </p:nvSpPr>
            <p:spPr bwMode="auto">
              <a:xfrm>
                <a:off x="2592" y="1262"/>
                <a:ext cx="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3" name="Rectangle 413"/>
              <p:cNvSpPr>
                <a:spLocks noChangeArrowheads="1"/>
              </p:cNvSpPr>
              <p:nvPr/>
            </p:nvSpPr>
            <p:spPr bwMode="auto">
              <a:xfrm>
                <a:off x="2592" y="1273"/>
                <a:ext cx="1" cy="4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5" name="Rectangle 415"/>
              <p:cNvSpPr>
                <a:spLocks noChangeArrowheads="1"/>
              </p:cNvSpPr>
              <p:nvPr/>
            </p:nvSpPr>
            <p:spPr bwMode="auto">
              <a:xfrm>
                <a:off x="1409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7" name="Rectangle 417"/>
              <p:cNvSpPr>
                <a:spLocks noChangeArrowheads="1"/>
              </p:cNvSpPr>
              <p:nvPr/>
            </p:nvSpPr>
            <p:spPr bwMode="auto">
              <a:xfrm>
                <a:off x="1846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9" name="Rectangle 419"/>
              <p:cNvSpPr>
                <a:spLocks noChangeArrowheads="1"/>
              </p:cNvSpPr>
              <p:nvPr/>
            </p:nvSpPr>
            <p:spPr bwMode="auto">
              <a:xfrm>
                <a:off x="2283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0" name="Rectangle 420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95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1" name="Rectangle 421"/>
              <p:cNvSpPr>
                <a:spLocks noChangeArrowheads="1"/>
              </p:cNvSpPr>
              <p:nvPr/>
            </p:nvSpPr>
            <p:spPr bwMode="auto">
              <a:xfrm>
                <a:off x="2358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2" name="Rectangle 422"/>
              <p:cNvSpPr>
                <a:spLocks noChangeArrowheads="1"/>
              </p:cNvSpPr>
              <p:nvPr/>
            </p:nvSpPr>
            <p:spPr bwMode="auto">
              <a:xfrm>
                <a:off x="2539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3" name="Rectangle 423"/>
              <p:cNvSpPr>
                <a:spLocks noChangeArrowheads="1"/>
              </p:cNvSpPr>
              <p:nvPr/>
            </p:nvSpPr>
            <p:spPr bwMode="auto">
              <a:xfrm>
                <a:off x="2411" y="1816"/>
                <a:ext cx="128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4" name="Rectangle 424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5" name="Rectangle 425"/>
              <p:cNvSpPr>
                <a:spLocks noChangeArrowheads="1"/>
              </p:cNvSpPr>
              <p:nvPr/>
            </p:nvSpPr>
            <p:spPr bwMode="auto">
              <a:xfrm>
                <a:off x="2517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86" name="Picture 4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7" name="Picture 4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8" name="Picture 4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9" name="Picture 4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0" name="Picture 4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1" name="Picture 4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2" name="Picture 4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3" name="Picture 4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4" name="Picture 4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5" name="Picture 4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6" name="Picture 4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7" name="Picture 4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1721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8" name="Picture 4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9" name="Picture 4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0" name="Picture 4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1" name="Picture 4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2" name="Picture 4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3" name="Picture 4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4" name="Picture 4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5" name="Picture 4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6" name="Picture 4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7" name="Picture 4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8" name="Picture 4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9" name="Picture 4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1721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0" name="Picture 4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1" name="Picture 4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2" name="Picture 4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3" name="Picture 4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4" name="Picture 4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5" name="Picture 4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6" name="Picture 45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7" name="Picture 45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8" name="Picture 45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9" name="Picture 45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20" name="Picture 46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21" name="Rectangle 461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2" name="Rectangle 462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3" name="Rectangle 463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5" name="Rectangle 465"/>
              <p:cNvSpPr>
                <a:spLocks noChangeArrowheads="1"/>
              </p:cNvSpPr>
              <p:nvPr/>
            </p:nvSpPr>
            <p:spPr bwMode="auto">
              <a:xfrm>
                <a:off x="1409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7" name="Rectangle 467"/>
              <p:cNvSpPr>
                <a:spLocks noChangeArrowheads="1"/>
              </p:cNvSpPr>
              <p:nvPr/>
            </p:nvSpPr>
            <p:spPr bwMode="auto">
              <a:xfrm>
                <a:off x="1846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9" name="Rectangle 469"/>
              <p:cNvSpPr>
                <a:spLocks noChangeArrowheads="1"/>
              </p:cNvSpPr>
              <p:nvPr/>
            </p:nvSpPr>
            <p:spPr bwMode="auto">
              <a:xfrm>
                <a:off x="2283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0" name="Rectangle 470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9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1" name="Rectangle 471"/>
              <p:cNvSpPr>
                <a:spLocks noChangeArrowheads="1"/>
              </p:cNvSpPr>
              <p:nvPr/>
            </p:nvSpPr>
            <p:spPr bwMode="auto">
              <a:xfrm>
                <a:off x="2358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2" name="Rectangle 472"/>
              <p:cNvSpPr>
                <a:spLocks noChangeArrowheads="1"/>
              </p:cNvSpPr>
              <p:nvPr/>
            </p:nvSpPr>
            <p:spPr bwMode="auto">
              <a:xfrm>
                <a:off x="2539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3" name="Rectangle 473"/>
              <p:cNvSpPr>
                <a:spLocks noChangeArrowheads="1"/>
              </p:cNvSpPr>
              <p:nvPr/>
            </p:nvSpPr>
            <p:spPr bwMode="auto">
              <a:xfrm>
                <a:off x="2411" y="2253"/>
                <a:ext cx="128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4" name="Rectangle 474"/>
              <p:cNvSpPr>
                <a:spLocks noChangeArrowheads="1"/>
              </p:cNvSpPr>
              <p:nvPr/>
            </p:nvSpPr>
            <p:spPr bwMode="auto">
              <a:xfrm>
                <a:off x="2422" y="2253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5" name="Rectangle 475"/>
              <p:cNvSpPr>
                <a:spLocks noChangeArrowheads="1"/>
              </p:cNvSpPr>
              <p:nvPr/>
            </p:nvSpPr>
            <p:spPr bwMode="auto">
              <a:xfrm>
                <a:off x="2517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36" name="Picture 47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7" name="Picture 4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8" name="Picture 47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9" name="Picture 47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0" name="Picture 48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1" name="Picture 48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2" name="Picture 4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3" name="Picture 48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4" name="Picture 48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5" name="Picture 4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6" name="Picture 4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7" name="Picture 48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157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8" name="Picture 48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9" name="Picture 48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0" name="Picture 49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1" name="Picture 49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2" name="Picture 49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3" name="Picture 49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4" name="Picture 49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5" name="Picture 49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6" name="Picture 49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7" name="Picture 49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8" name="Picture 49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9" name="Picture 49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157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0" name="Picture 50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1" name="Picture 50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2" name="Picture 50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3" name="Picture 50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4" name="Picture 50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5" name="Picture 50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6" name="Picture 50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7" name="Picture 50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8" name="Picture 50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9" name="Picture 50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70" name="Picture 5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71" name="Rectangle 511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2" name="Rectangle 512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3" name="Rectangle 513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4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5" name="Rectangle 515"/>
              <p:cNvSpPr>
                <a:spLocks noChangeArrowheads="1"/>
              </p:cNvSpPr>
              <p:nvPr/>
            </p:nvSpPr>
            <p:spPr bwMode="auto">
              <a:xfrm>
                <a:off x="1409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7" name="Rectangle 517"/>
              <p:cNvSpPr>
                <a:spLocks noChangeArrowheads="1"/>
              </p:cNvSpPr>
              <p:nvPr/>
            </p:nvSpPr>
            <p:spPr bwMode="auto">
              <a:xfrm>
                <a:off x="1846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9" name="Rectangle 519"/>
              <p:cNvSpPr>
                <a:spLocks noChangeArrowheads="1"/>
              </p:cNvSpPr>
              <p:nvPr/>
            </p:nvSpPr>
            <p:spPr bwMode="auto">
              <a:xfrm>
                <a:off x="2283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0" name="Rectangle 520"/>
              <p:cNvSpPr>
                <a:spLocks noChangeArrowheads="1"/>
              </p:cNvSpPr>
              <p:nvPr/>
            </p:nvSpPr>
            <p:spPr bwMode="auto">
              <a:xfrm>
                <a:off x="2358" y="2594"/>
                <a:ext cx="234" cy="85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1" name="Rectangle 521"/>
              <p:cNvSpPr>
                <a:spLocks noChangeArrowheads="1"/>
              </p:cNvSpPr>
              <p:nvPr/>
            </p:nvSpPr>
            <p:spPr bwMode="auto">
              <a:xfrm>
                <a:off x="2358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2" name="Rectangle 522"/>
              <p:cNvSpPr>
                <a:spLocks noChangeArrowheads="1"/>
              </p:cNvSpPr>
              <p:nvPr/>
            </p:nvSpPr>
            <p:spPr bwMode="auto">
              <a:xfrm>
                <a:off x="2539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3" name="Rectangle 523"/>
              <p:cNvSpPr>
                <a:spLocks noChangeArrowheads="1"/>
              </p:cNvSpPr>
              <p:nvPr/>
            </p:nvSpPr>
            <p:spPr bwMode="auto">
              <a:xfrm>
                <a:off x="2411" y="2679"/>
                <a:ext cx="128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4" name="Rectangle 524"/>
              <p:cNvSpPr>
                <a:spLocks noChangeArrowheads="1"/>
              </p:cNvSpPr>
              <p:nvPr/>
            </p:nvSpPr>
            <p:spPr bwMode="auto">
              <a:xfrm>
                <a:off x="2422" y="2668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5" name="Rectangle 525"/>
              <p:cNvSpPr>
                <a:spLocks noChangeArrowheads="1"/>
              </p:cNvSpPr>
              <p:nvPr/>
            </p:nvSpPr>
            <p:spPr bwMode="auto">
              <a:xfrm>
                <a:off x="2517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86" name="Picture 5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7" name="Picture 5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8" name="Picture 5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9" name="Picture 5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0" name="Picture 5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1" name="Picture 5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2" name="Picture 5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3" name="Picture 5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4" name="Picture 5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5" name="Picture 5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6" name="Picture 5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7" name="Picture 5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594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8" name="Picture 5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9" name="Picture 5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0" name="Picture 5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1" name="Picture 5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2" name="Picture 5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3" name="Picture 5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4" name="Picture 5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5" name="Picture 5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6" name="Picture 5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7" name="Picture 5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8" name="Picture 5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9" name="Picture 5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594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0" name="Picture 5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1" name="Picture 5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2" name="Picture 5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3" name="Picture 5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4" name="Picture 5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5" name="Picture 5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117" name="Picture 5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2594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8" name="Picture 5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9" name="Picture 5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0" name="Picture 5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2594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1" name="Picture 5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2594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3" name="Rectangle 563"/>
            <p:cNvSpPr>
              <a:spLocks noChangeArrowheads="1"/>
            </p:cNvSpPr>
            <p:nvPr/>
          </p:nvSpPr>
          <p:spPr bwMode="auto">
            <a:xfrm>
              <a:off x="2592" y="25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4" name="Rectangle 564"/>
            <p:cNvSpPr>
              <a:spLocks noChangeArrowheads="1"/>
            </p:cNvSpPr>
            <p:nvPr/>
          </p:nvSpPr>
          <p:spPr bwMode="auto">
            <a:xfrm>
              <a:off x="2592" y="2594"/>
              <a:ext cx="1" cy="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6" name="Rectangle 566"/>
            <p:cNvSpPr>
              <a:spLocks noChangeArrowheads="1"/>
            </p:cNvSpPr>
            <p:nvPr/>
          </p:nvSpPr>
          <p:spPr bwMode="auto">
            <a:xfrm>
              <a:off x="1409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28" name="Rectangle 568"/>
            <p:cNvSpPr>
              <a:spLocks noChangeArrowheads="1"/>
            </p:cNvSpPr>
            <p:nvPr/>
          </p:nvSpPr>
          <p:spPr bwMode="auto">
            <a:xfrm>
              <a:off x="1846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0" name="Rectangle 570"/>
            <p:cNvSpPr>
              <a:spLocks noChangeArrowheads="1"/>
            </p:cNvSpPr>
            <p:nvPr/>
          </p:nvSpPr>
          <p:spPr bwMode="auto">
            <a:xfrm>
              <a:off x="2283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1" name="Rectangle 571"/>
            <p:cNvSpPr>
              <a:spLocks noChangeArrowheads="1"/>
            </p:cNvSpPr>
            <p:nvPr/>
          </p:nvSpPr>
          <p:spPr bwMode="auto">
            <a:xfrm>
              <a:off x="2358" y="3010"/>
              <a:ext cx="234" cy="8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2" name="Rectangle 572"/>
            <p:cNvSpPr>
              <a:spLocks noChangeArrowheads="1"/>
            </p:cNvSpPr>
            <p:nvPr/>
          </p:nvSpPr>
          <p:spPr bwMode="auto">
            <a:xfrm>
              <a:off x="2358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3" name="Rectangle 573"/>
            <p:cNvSpPr>
              <a:spLocks noChangeArrowheads="1"/>
            </p:cNvSpPr>
            <p:nvPr/>
          </p:nvSpPr>
          <p:spPr bwMode="auto">
            <a:xfrm>
              <a:off x="2539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4" name="Rectangle 574"/>
            <p:cNvSpPr>
              <a:spLocks noChangeArrowheads="1"/>
            </p:cNvSpPr>
            <p:nvPr/>
          </p:nvSpPr>
          <p:spPr bwMode="auto">
            <a:xfrm>
              <a:off x="2411" y="3095"/>
              <a:ext cx="128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5" name="Rectangle 575"/>
            <p:cNvSpPr>
              <a:spLocks noChangeArrowheads="1"/>
            </p:cNvSpPr>
            <p:nvPr/>
          </p:nvSpPr>
          <p:spPr bwMode="auto">
            <a:xfrm>
              <a:off x="2422" y="3084"/>
              <a:ext cx="18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6" name="Rectangle 576"/>
            <p:cNvSpPr>
              <a:spLocks noChangeArrowheads="1"/>
            </p:cNvSpPr>
            <p:nvPr/>
          </p:nvSpPr>
          <p:spPr bwMode="auto">
            <a:xfrm>
              <a:off x="2517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37" name="Picture 5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8" name="Picture 57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9" name="Picture 5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0" name="Picture 5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1" name="Picture 5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2" name="Picture 5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3" name="Picture 5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4" name="Picture 5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5" name="Picture 5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6" name="Picture 5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7" name="Picture 58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8" name="Picture 58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010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9" name="Picture 58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0" name="Picture 5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1" name="Picture 59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2" name="Picture 59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3" name="Picture 59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4" name="Picture 59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5" name="Picture 59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6" name="Picture 59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7" name="Picture 59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8" name="Picture 59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9" name="Picture 59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0" name="Picture 60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01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1" name="Picture 6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2" name="Picture 60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3" name="Picture 60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4" name="Picture 60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5" name="Picture 60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6" name="Picture 60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7" name="Picture 60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8" name="Picture 60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9" name="Picture 60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0" name="Picture 6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1" name="Picture 6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72" name="Rectangle 612"/>
            <p:cNvSpPr>
              <a:spLocks noChangeArrowheads="1"/>
            </p:cNvSpPr>
            <p:nvPr/>
          </p:nvSpPr>
          <p:spPr bwMode="auto">
            <a:xfrm>
              <a:off x="2358" y="3010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3" name="Rectangle 613"/>
            <p:cNvSpPr>
              <a:spLocks noChangeArrowheads="1"/>
            </p:cNvSpPr>
            <p:nvPr/>
          </p:nvSpPr>
          <p:spPr bwMode="auto">
            <a:xfrm>
              <a:off x="2592" y="301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4" name="Rectangle 614"/>
            <p:cNvSpPr>
              <a:spLocks noChangeArrowheads="1"/>
            </p:cNvSpPr>
            <p:nvPr/>
          </p:nvSpPr>
          <p:spPr bwMode="auto">
            <a:xfrm>
              <a:off x="2592" y="3010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6" name="Rectangle 616"/>
            <p:cNvSpPr>
              <a:spLocks noChangeArrowheads="1"/>
            </p:cNvSpPr>
            <p:nvPr/>
          </p:nvSpPr>
          <p:spPr bwMode="auto">
            <a:xfrm>
              <a:off x="1409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78" name="Rectangle 618"/>
            <p:cNvSpPr>
              <a:spLocks noChangeArrowheads="1"/>
            </p:cNvSpPr>
            <p:nvPr/>
          </p:nvSpPr>
          <p:spPr bwMode="auto">
            <a:xfrm>
              <a:off x="1846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0" name="Rectangle 620"/>
            <p:cNvSpPr>
              <a:spLocks noChangeArrowheads="1"/>
            </p:cNvSpPr>
            <p:nvPr/>
          </p:nvSpPr>
          <p:spPr bwMode="auto">
            <a:xfrm>
              <a:off x="2283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1" name="Rectangle 621"/>
            <p:cNvSpPr>
              <a:spLocks noChangeArrowheads="1"/>
            </p:cNvSpPr>
            <p:nvPr/>
          </p:nvSpPr>
          <p:spPr bwMode="auto">
            <a:xfrm>
              <a:off x="2358" y="3425"/>
              <a:ext cx="234" cy="8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2" name="Rectangle 622"/>
            <p:cNvSpPr>
              <a:spLocks noChangeArrowheads="1"/>
            </p:cNvSpPr>
            <p:nvPr/>
          </p:nvSpPr>
          <p:spPr bwMode="auto">
            <a:xfrm>
              <a:off x="2358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3" name="Rectangle 623"/>
            <p:cNvSpPr>
              <a:spLocks noChangeArrowheads="1"/>
            </p:cNvSpPr>
            <p:nvPr/>
          </p:nvSpPr>
          <p:spPr bwMode="auto">
            <a:xfrm>
              <a:off x="2539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4" name="Rectangle 624"/>
            <p:cNvSpPr>
              <a:spLocks noChangeArrowheads="1"/>
            </p:cNvSpPr>
            <p:nvPr/>
          </p:nvSpPr>
          <p:spPr bwMode="auto">
            <a:xfrm>
              <a:off x="2411" y="3510"/>
              <a:ext cx="128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5" name="Rectangle 625"/>
            <p:cNvSpPr>
              <a:spLocks noChangeArrowheads="1"/>
            </p:cNvSpPr>
            <p:nvPr/>
          </p:nvSpPr>
          <p:spPr bwMode="auto">
            <a:xfrm>
              <a:off x="2380" y="3432"/>
              <a:ext cx="1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6" name="Rectangle 626"/>
            <p:cNvSpPr>
              <a:spLocks noChangeArrowheads="1"/>
            </p:cNvSpPr>
            <p:nvPr/>
          </p:nvSpPr>
          <p:spPr bwMode="auto">
            <a:xfrm>
              <a:off x="2517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87" name="Picture 6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8" name="Picture 6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9" name="Picture 6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0" name="Picture 6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1" name="Picture 6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2" name="Picture 6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3" name="Picture 6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4" name="Picture 6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5" name="Picture 6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6" name="Picture 6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7" name="Picture 6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8" name="Picture 6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425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9" name="Picture 6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0" name="Picture 6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1" name="Picture 6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2" name="Picture 64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3" name="Picture 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4" name="Picture 6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5" name="Picture 64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6" name="Picture 64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7" name="Picture 6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8" name="Picture 64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9" name="Picture 6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0" name="Picture 65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425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1" name="Picture 6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2" name="Picture 65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3" name="Picture 65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4" name="Picture 65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5" name="Picture 65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6" name="Picture 65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7" name="Picture 6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8" name="Picture 6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9" name="Picture 6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0" name="Picture 6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1" name="Picture 6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22" name="Rectangle 662"/>
            <p:cNvSpPr>
              <a:spLocks noChangeArrowheads="1"/>
            </p:cNvSpPr>
            <p:nvPr/>
          </p:nvSpPr>
          <p:spPr bwMode="auto">
            <a:xfrm>
              <a:off x="2358" y="3425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23" name="Rectangle 663"/>
            <p:cNvSpPr>
              <a:spLocks noChangeArrowheads="1"/>
            </p:cNvSpPr>
            <p:nvPr/>
          </p:nvSpPr>
          <p:spPr bwMode="auto">
            <a:xfrm>
              <a:off x="2592" y="3425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224" name="Picture 66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5" name="Picture 66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6" name="Picture 66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21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7" name="Picture 66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6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8" name="Picture 66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0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9" name="Picture 66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0" name="Picture 67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2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1" name="Picture 67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35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2" name="Picture 67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6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3" name="Picture 67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0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4" name="Picture 67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5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5" name="Picture 67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84" y="384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6" name="Picture 67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8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7" name="Picture 67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2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8" name="Picture 67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6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9" name="Picture 67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1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0" name="Picture 68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4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1" name="Picture 68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8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2" name="Picture 68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2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3" name="Picture 68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72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4" name="Picture 68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1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5" name="Picture 68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57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6" name="Picture 68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7" name="Picture 68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10" y="3840"/>
              <a:ext cx="1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8" name="Picture 68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2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9" name="Picture 68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63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0" name="Picture 69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95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1" name="Picture 69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38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2" name="Picture 69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8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3" name="Picture 69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4" name="Picture 69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66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5" name="Picture 69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08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6" name="Picture 69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40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7" name="Picture 69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8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8" name="Picture 69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326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59" name="Rectangle 699"/>
            <p:cNvSpPr>
              <a:spLocks noChangeArrowheads="1"/>
            </p:cNvSpPr>
            <p:nvPr/>
          </p:nvSpPr>
          <p:spPr bwMode="auto">
            <a:xfrm>
              <a:off x="2347" y="3840"/>
              <a:ext cx="2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0" name="Rectangle 700"/>
            <p:cNvSpPr>
              <a:spLocks noChangeArrowheads="1"/>
            </p:cNvSpPr>
            <p:nvPr/>
          </p:nvSpPr>
          <p:spPr bwMode="auto">
            <a:xfrm>
              <a:off x="2592" y="3425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1" name="Rectangle 701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2" name="Rectangle 702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3" name="Rectangle 703"/>
            <p:cNvSpPr>
              <a:spLocks noChangeArrowheads="1"/>
            </p:cNvSpPr>
            <p:nvPr/>
          </p:nvSpPr>
          <p:spPr bwMode="auto">
            <a:xfrm>
              <a:off x="898" y="3830"/>
              <a:ext cx="1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678426" y="1219200"/>
            <a:ext cx="6998724" cy="8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 делает сложные выводы, противопоставляет. Полностью понимает детали, незнакомые идеи, противоречия и абстрактную информацию. Интегрирует тексты и критически оценивает их и т.д.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663677" y="2057400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Делает множественные выводы, сравнивает и сопоставляет тексты. Полностью и подробно понимает. Структурирует неявную информацию. Критически оценивает текст с незнакомым контекстом и др.</a:t>
            </a:r>
          </a:p>
        </p:txBody>
      </p:sp>
      <p:sp>
        <p:nvSpPr>
          <p:cNvPr id="747" name="Rectangle 470"/>
          <p:cNvSpPr>
            <a:spLocks noChangeArrowheads="1"/>
          </p:cNvSpPr>
          <p:nvPr/>
        </p:nvSpPr>
        <p:spPr bwMode="auto">
          <a:xfrm>
            <a:off x="624311" y="2927350"/>
            <a:ext cx="7059189" cy="79375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8" name="Rectangle 520"/>
          <p:cNvSpPr>
            <a:spLocks noChangeArrowheads="1"/>
          </p:cNvSpPr>
          <p:nvPr/>
        </p:nvSpPr>
        <p:spPr bwMode="auto">
          <a:xfrm>
            <a:off x="614363" y="3744275"/>
            <a:ext cx="7075487" cy="768731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9" name="Rectangle 571"/>
          <p:cNvSpPr>
            <a:spLocks noChangeArrowheads="1"/>
          </p:cNvSpPr>
          <p:nvPr/>
        </p:nvSpPr>
        <p:spPr bwMode="auto">
          <a:xfrm>
            <a:off x="619125" y="4533901"/>
            <a:ext cx="7058025" cy="7238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0" name="Rectangle 622"/>
          <p:cNvSpPr>
            <a:spLocks noChangeArrowheads="1"/>
          </p:cNvSpPr>
          <p:nvPr/>
        </p:nvSpPr>
        <p:spPr bwMode="auto">
          <a:xfrm>
            <a:off x="623888" y="5289551"/>
            <a:ext cx="7059613" cy="7810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1" name="TextBox 750"/>
          <p:cNvSpPr txBox="1"/>
          <p:nvPr/>
        </p:nvSpPr>
        <p:spPr>
          <a:xfrm>
            <a:off x="614363" y="2910348"/>
            <a:ext cx="707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информацию, заданную неявно и в незнакомом контексте. Детально и точно понимает длинные сложные и незнакомые тексты. Формулирует гипотезу, критически оценивает текст и др.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644012" y="3726426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Находит разрозненную информацию в тексте, хорошо понимает текст, устанавливает его связь с повседневными знаниями. Интерпретирует текст, понимает противоречия, детально понимает текст и пр.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658760" y="4471219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информацию в тексте и делает на ее основе простейшие умозаключения. Делает сравнения, опирается на свой опыт, свое отношение к реалиям текста и др.</a:t>
            </a:r>
          </a:p>
        </p:txBody>
      </p:sp>
      <p:sp>
        <p:nvSpPr>
          <p:cNvPr id="755" name="TextBox 754"/>
          <p:cNvSpPr txBox="1"/>
          <p:nvPr/>
        </p:nvSpPr>
        <p:spPr>
          <a:xfrm>
            <a:off x="673894" y="5257800"/>
            <a:ext cx="699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явно заданную информацию, определяет основную тему...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Находит одну единицу информации в явном виде и пр. Тексты короткие и синтаксически простые…</a:t>
            </a:r>
          </a:p>
        </p:txBody>
      </p:sp>
      <p:cxnSp>
        <p:nvCxnSpPr>
          <p:cNvPr id="762" name="Прямая соединительная линия 761"/>
          <p:cNvCxnSpPr/>
          <p:nvPr/>
        </p:nvCxnSpPr>
        <p:spPr>
          <a:xfrm>
            <a:off x="612058" y="5574890"/>
            <a:ext cx="74774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4" name="Прямоугольник 763"/>
          <p:cNvSpPr/>
          <p:nvPr/>
        </p:nvSpPr>
        <p:spPr>
          <a:xfrm>
            <a:off x="7686676" y="5334000"/>
            <a:ext cx="45719" cy="47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4" name="Рисунок 313" descr="6bb4392565f4a772fd88766b4ccf9912.png"/>
          <p:cNvPicPr>
            <a:picLocks noChangeAspect="1"/>
          </p:cNvPicPr>
          <p:nvPr/>
        </p:nvPicPr>
        <p:blipFill>
          <a:blip r:embed="rId27" cstate="print"/>
          <a:srcRect t="39535" b="48217"/>
          <a:stretch>
            <a:fillRect/>
          </a:stretch>
        </p:blipFill>
        <p:spPr>
          <a:xfrm flipH="1">
            <a:off x="-3" y="6018028"/>
            <a:ext cx="7304569" cy="8399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ts val="3300"/>
              </a:lnSpc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 уровень 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читательской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143000"/>
          <a:ext cx="8851900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858000" y="1309914"/>
            <a:ext cx="2286000" cy="2214339"/>
            <a:chOff x="12517030" y="1091661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17030" y="1091661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506732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  <p:pic>
        <p:nvPicPr>
          <p:cNvPr id="9" name="Рисунок 8" descr="knig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537" y="5213601"/>
            <a:ext cx="1250034" cy="10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ournal-applied-mathematics-and-statistics.png"/>
          <p:cNvPicPr>
            <a:picLocks noChangeAspect="1"/>
          </p:cNvPicPr>
          <p:nvPr/>
        </p:nvPicPr>
        <p:blipFill>
          <a:blip r:embed="rId2" cstate="print"/>
          <a:srcRect t="3389"/>
          <a:stretch>
            <a:fillRect/>
          </a:stretch>
        </p:blipFill>
        <p:spPr>
          <a:xfrm>
            <a:off x="0" y="0"/>
            <a:ext cx="9144000" cy="5123790"/>
          </a:xfrm>
          <a:prstGeom prst="rect">
            <a:avLst/>
          </a:prstGeom>
        </p:spPr>
      </p:pic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164" y="266700"/>
            <a:ext cx="5631935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231305" y="1545554"/>
            <a:ext cx="53483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6" name="Содержимое 7" descr="im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9990" y="3072073"/>
            <a:ext cx="2254010" cy="3951027"/>
          </a:xfrm>
          <a:prstGeom prst="rect">
            <a:avLst/>
          </a:prstGeom>
        </p:spPr>
      </p:pic>
      <p:pic>
        <p:nvPicPr>
          <p:cNvPr id="18" name="Рисунок 17" descr="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0"/>
            <a:ext cx="2273300" cy="2273300"/>
          </a:xfrm>
          <a:prstGeom prst="rect">
            <a:avLst/>
          </a:prstGeom>
        </p:spPr>
      </p:pic>
      <p:pic>
        <p:nvPicPr>
          <p:cNvPr id="17" name="Рисунок 16" descr="1_2.png"/>
          <p:cNvPicPr>
            <a:picLocks noChangeAspect="1"/>
          </p:cNvPicPr>
          <p:nvPr/>
        </p:nvPicPr>
        <p:blipFill rotWithShape="1">
          <a:blip r:embed="rId7" cstate="print"/>
          <a:srcRect r="51874" b="68169"/>
          <a:stretch/>
        </p:blipFill>
        <p:spPr>
          <a:xfrm>
            <a:off x="605971" y="2463800"/>
            <a:ext cx="4399679" cy="4394200"/>
          </a:xfrm>
          <a:prstGeom prst="rect">
            <a:avLst/>
          </a:prstGeom>
        </p:spPr>
      </p:pic>
      <p:pic>
        <p:nvPicPr>
          <p:cNvPr id="22" name="Рисунок 21" descr="14558PIC64tXSs991afYP_PIC2018.png"/>
          <p:cNvPicPr>
            <a:picLocks noChangeAspect="1"/>
          </p:cNvPicPr>
          <p:nvPr/>
        </p:nvPicPr>
        <p:blipFill>
          <a:blip r:embed="rId8" cstate="print"/>
          <a:srcRect l="25625" t="16410" r="21325" b="25771"/>
          <a:stretch>
            <a:fillRect/>
          </a:stretch>
        </p:blipFill>
        <p:spPr>
          <a:xfrm>
            <a:off x="6894285" y="4956124"/>
            <a:ext cx="1981200" cy="19018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100" y="152400"/>
            <a:ext cx="83947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98689" y="3352800"/>
            <a:ext cx="6456211" cy="3334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47800" y="3705226"/>
            <a:ext cx="551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аспекта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грамотности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Математический процесс – действия, которые надо предпринять для решения.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Предметное содержание задачи.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Контексты задач оценочных материалов</a:t>
            </a:r>
          </a:p>
        </p:txBody>
      </p:sp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4" cstate="print"/>
          <a:srcRect t="53336"/>
          <a:stretch/>
        </p:blipFill>
        <p:spPr>
          <a:xfrm>
            <a:off x="-436232" y="606425"/>
            <a:ext cx="8674100" cy="3454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90500" y="1028700"/>
            <a:ext cx="8051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формулировать, применять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математические явления в разных контекстах. Включает способность к математической аргументации, применение математических операций, фактов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инструментов для описания, объяснения и предсказания явлений. Способствует пониманию роли математики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современной жизни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0"/>
            <a:ext cx="792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6019800"/>
            <a:ext cx="1135516" cy="321475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715000"/>
            <a:ext cx="1638795" cy="20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999" y="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019800"/>
            <a:ext cx="1135516" cy="321475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5715000"/>
            <a:ext cx="1638795" cy="20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0"/>
            <a:ext cx="7924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6. Математический процесс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61367" y="1219200"/>
            <a:ext cx="20158" cy="530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2" cstate="print"/>
          <a:srcRect t="53336"/>
          <a:stretch/>
        </p:blipFill>
        <p:spPr>
          <a:xfrm>
            <a:off x="133350" y="109855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 flipH="1">
            <a:off x="5467350" y="93345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2158" y="113665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6547" y="114935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09600" y="2120900"/>
            <a:ext cx="38036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формулирует задачи </a:t>
            </a:r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математическом языке, к примеру, упрощает задачу </a:t>
            </a:r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целью </a:t>
            </a:r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последующего математического анализа</a:t>
            </a:r>
          </a:p>
        </p:txBody>
      </p:sp>
      <p:pic>
        <p:nvPicPr>
          <p:cNvPr id="20" name="Содержимое 5" descr="definicion-de-software-educa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463" y="5028786"/>
            <a:ext cx="1821420" cy="1504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одержимое 13"/>
          <p:cNvSpPr txBox="1">
            <a:spLocks/>
          </p:cNvSpPr>
          <p:nvPr/>
        </p:nvSpPr>
        <p:spPr>
          <a:xfrm>
            <a:off x="4699000" y="2070100"/>
            <a:ext cx="38036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Решает арифметическими 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алгебраическими способами несложные</a:t>
            </a: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текстовые задачи, </a:t>
            </a:r>
            <a:b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том числе на проценты, доли и пр.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свойства геометрических фигур, распознает неравенства и др.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journal-applied-mathematics-and-statis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уровень 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математической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219200"/>
          <a:ext cx="88519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6858000" y="1092201"/>
            <a:ext cx="2286000" cy="2214339"/>
            <a:chOff x="12517030" y="919613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17030" y="919613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334683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410" y="225056"/>
            <a:ext cx="1135516" cy="321475"/>
          </a:xfrm>
          <a:prstGeom prst="rect">
            <a:avLst/>
          </a:prstGeom>
          <a:noFill/>
        </p:spPr>
      </p:pic>
      <p:pic>
        <p:nvPicPr>
          <p:cNvPr id="14" name="Рисунок 13" descr="—Pngtree—technology earth dot line triangle_402609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8084" y="5061860"/>
            <a:ext cx="1426029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989" y="4918571"/>
            <a:ext cx="348343" cy="5305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180" t="17889" r="31806" b="56333"/>
          <a:stretch>
            <a:fillRect/>
          </a:stretch>
        </p:blipFill>
        <p:spPr bwMode="auto">
          <a:xfrm>
            <a:off x="647700" y="1511300"/>
            <a:ext cx="7731946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46110"/>
          <a:stretch>
            <a:fillRect/>
          </a:stretch>
        </p:blipFill>
        <p:spPr>
          <a:xfrm rot="10800000">
            <a:off x="0" y="0"/>
            <a:ext cx="9144000" cy="1511300"/>
          </a:xfrm>
        </p:spPr>
      </p:pic>
      <p:grpSp>
        <p:nvGrpSpPr>
          <p:cNvPr id="18" name="Группа 17"/>
          <p:cNvGrpSpPr/>
          <p:nvPr/>
        </p:nvGrpSpPr>
        <p:grpSpPr>
          <a:xfrm>
            <a:off x="2387600" y="4890977"/>
            <a:ext cx="1397000" cy="847600"/>
            <a:chOff x="4883653" y="2481939"/>
            <a:chExt cx="1723976" cy="15131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018314" y="2612570"/>
              <a:ext cx="1502787" cy="1230087"/>
              <a:chOff x="5018314" y="2612570"/>
              <a:chExt cx="1502787" cy="1230087"/>
            </a:xfrm>
          </p:grpSpPr>
          <p:pic>
            <p:nvPicPr>
              <p:cNvPr id="15" name="Рисунок 14" descr="5772585736ee015596a914b9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18314" y="2612570"/>
                <a:ext cx="1502787" cy="708891"/>
              </a:xfrm>
              <a:prstGeom prst="rect">
                <a:avLst/>
              </a:prstGeom>
            </p:spPr>
          </p:pic>
          <p:pic>
            <p:nvPicPr>
              <p:cNvPr id="14" name="Рисунок 13" descr="6bb4392565f4a772fd88766b4ccf9912.png"/>
              <p:cNvPicPr>
                <a:picLocks noChangeAspect="1"/>
              </p:cNvPicPr>
              <p:nvPr/>
            </p:nvPicPr>
            <p:blipFill>
              <a:blip r:embed="rId6" cstate="print"/>
              <a:srcRect l="62698" t="39365" r="19365" b="47937"/>
              <a:stretch>
                <a:fillRect/>
              </a:stretch>
            </p:blipFill>
            <p:spPr>
              <a:xfrm>
                <a:off x="5116285" y="2971800"/>
                <a:ext cx="1230086" cy="870857"/>
              </a:xfrm>
              <a:prstGeom prst="rect">
                <a:avLst/>
              </a:prstGeom>
            </p:spPr>
          </p:pic>
        </p:grpSp>
        <p:pic>
          <p:nvPicPr>
            <p:cNvPr id="13" name="Рисунок 12" descr="window_PNG1769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3653" y="2481939"/>
              <a:ext cx="1723976" cy="1513112"/>
            </a:xfrm>
            <a:prstGeom prst="rect">
              <a:avLst/>
            </a:prstGeom>
          </p:spPr>
        </p:pic>
      </p:grpSp>
      <p:pic>
        <p:nvPicPr>
          <p:cNvPr id="12" name="Рисунок 11" descr="kisspng-bookcase-shelf-furniture-clip-art-bookshelf-5ad9af7e32f1b3.63697403152421567820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19046"/>
            <a:ext cx="1790700" cy="1538422"/>
          </a:xfrm>
          <a:prstGeom prst="rect">
            <a:avLst/>
          </a:prstGeom>
        </p:spPr>
      </p:pic>
      <p:pic>
        <p:nvPicPr>
          <p:cNvPr id="3074" name="Picture 2" descr="C:\Users\overmakova\Desktop\Презентации. Материал\Люди разных возрастов\Методика\14g0blkwlk_5iocffbj9n_peop426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83276"/>
            <a:ext cx="4127500" cy="17747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9600" y="152400"/>
            <a:ext cx="8086725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Направления 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оценки качества в школах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jetor.png"/>
          <p:cNvPicPr>
            <a:picLocks noChangeAspect="1"/>
          </p:cNvPicPr>
          <p:nvPr/>
        </p:nvPicPr>
        <p:blipFill>
          <a:blip r:embed="rId2" cstate="print"/>
          <a:srcRect t="4876" b="-1457"/>
          <a:stretch>
            <a:fillRect/>
          </a:stretch>
        </p:blipFill>
        <p:spPr>
          <a:xfrm>
            <a:off x="33453" y="78060"/>
            <a:ext cx="9044049" cy="6779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294" y="844844"/>
            <a:ext cx="809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Международная оценка навыков учеников в возрасте 15 лет </a:t>
            </a:r>
            <a: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в рамках исследования PISA проводится по 3 направлениям. </a:t>
            </a:r>
            <a: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реди 72 участников Российская Федерация </a:t>
            </a:r>
            <a:r>
              <a:rPr lang="en-US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заняла в последнем цикле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PISA-2015*</a:t>
            </a:r>
            <a:r>
              <a:rPr lang="ru-RU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765256" y="1937385"/>
            <a:ext cx="1913537" cy="2359536"/>
            <a:chOff x="6178703" y="2220687"/>
            <a:chExt cx="1913537" cy="23595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78703" y="3995448"/>
              <a:ext cx="19135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Математическая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295902" y="2220687"/>
              <a:ext cx="1543794" cy="2053671"/>
              <a:chOff x="6524501" y="2166258"/>
              <a:chExt cx="1543794" cy="2053671"/>
            </a:xfrm>
          </p:grpSpPr>
          <p:pic>
            <p:nvPicPr>
              <p:cNvPr id="11" name="Рисунок 10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6524501" y="2166258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6693052" y="2438789"/>
                <a:ext cx="133735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23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3547671" y="1939365"/>
            <a:ext cx="2356158" cy="2346937"/>
            <a:chOff x="1588241" y="2222400"/>
            <a:chExt cx="2356158" cy="234693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588241" y="3984562"/>
              <a:ext cx="2356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Естественнонаучная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844685" y="2222400"/>
              <a:ext cx="1543794" cy="2053671"/>
              <a:chOff x="984711" y="2178857"/>
              <a:chExt cx="1543794" cy="2053671"/>
            </a:xfrm>
          </p:grpSpPr>
          <p:pic>
            <p:nvPicPr>
              <p:cNvPr id="9" name="Рисунок 8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984711" y="2178857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1152226" y="2449674"/>
                <a:ext cx="133735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32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1762496" y="1937653"/>
            <a:ext cx="1714850" cy="2337764"/>
            <a:chOff x="4113810" y="2209802"/>
            <a:chExt cx="1714850" cy="23377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178849" y="3962791"/>
              <a:ext cx="1649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Читательская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4113810" y="2209802"/>
              <a:ext cx="1543794" cy="2053671"/>
              <a:chOff x="4222667" y="2144488"/>
              <a:chExt cx="1543794" cy="2053671"/>
            </a:xfrm>
          </p:grpSpPr>
          <p:pic>
            <p:nvPicPr>
              <p:cNvPr id="10" name="Рисунок 9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4222667" y="2144488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4428825" y="2406130"/>
                <a:ext cx="133735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26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609600" y="4495800"/>
            <a:ext cx="6504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исследования PISA-2018 будут в декабре 2019 года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07571" y="4920343"/>
            <a:ext cx="7957458" cy="108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33400" y="4908699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по результатам исследования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Школьникам трудно применять знания в реальных или незнакомых ситуациях.</a:t>
            </a:r>
            <a:b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 не входит в десятку стран-лидеров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757a74c55d.png"/>
          <p:cNvPicPr>
            <a:picLocks noChangeAspect="1"/>
          </p:cNvPicPr>
          <p:nvPr/>
        </p:nvPicPr>
        <p:blipFill>
          <a:blip r:embed="rId4" cstate="print"/>
          <a:srcRect l="26184" r="29650"/>
          <a:stretch>
            <a:fillRect/>
          </a:stretch>
        </p:blipFill>
        <p:spPr>
          <a:xfrm>
            <a:off x="7609114" y="704688"/>
            <a:ext cx="1524000" cy="5848514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246788" y="179538"/>
            <a:ext cx="437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РФ 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PISA-2015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vermakova\Desktop\Презентации. Материал\Люди разных возрастов\Методика\0957ddf348b34d1.jpg"/>
          <p:cNvPicPr>
            <a:picLocks noChangeAspect="1" noChangeArrowheads="1"/>
          </p:cNvPicPr>
          <p:nvPr/>
        </p:nvPicPr>
        <p:blipFill>
          <a:blip r:embed="rId2" cstate="print">
            <a:lum bright="-2000" contrast="14000"/>
          </a:blip>
          <a:srcRect r="3836"/>
          <a:stretch>
            <a:fillRect/>
          </a:stretch>
        </p:blipFill>
        <p:spPr bwMode="auto">
          <a:xfrm>
            <a:off x="4267200" y="2362200"/>
            <a:ext cx="4233066" cy="39617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762000"/>
            <a:ext cx="4380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Россия не входит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десятку стран-лидеров исследования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делать?</a:t>
            </a:r>
          </a:p>
        </p:txBody>
      </p:sp>
      <p:pic>
        <p:nvPicPr>
          <p:cNvPr id="9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3" cstate="print"/>
          <a:srcRect t="67817" r="51885" b="3205"/>
          <a:stretch>
            <a:fillRect/>
          </a:stretch>
        </p:blipFill>
        <p:spPr bwMode="auto">
          <a:xfrm flipH="1">
            <a:off x="-3432" y="232001"/>
            <a:ext cx="4056822" cy="23587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533400"/>
            <a:ext cx="3678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ежегодный мониторинг динамики показателей России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исследовании PISA</a:t>
            </a:r>
          </a:p>
        </p:txBody>
      </p:sp>
      <p:pic>
        <p:nvPicPr>
          <p:cNvPr id="11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3" cstate="print"/>
          <a:srcRect t="67817" r="51885" b="-2174"/>
          <a:stretch>
            <a:fillRect/>
          </a:stretch>
        </p:blipFill>
        <p:spPr bwMode="auto">
          <a:xfrm flipH="1">
            <a:off x="-254000" y="2362200"/>
            <a:ext cx="4310822" cy="4495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2590800"/>
            <a:ext cx="375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Организовать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 каждого региона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исследовании качества образования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модели PISA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анализа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всех аспектов региональной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 образования</a:t>
            </a:r>
          </a:p>
        </p:txBody>
      </p:sp>
      <p:pic>
        <p:nvPicPr>
          <p:cNvPr id="14" name="Picture 3" descr="C:\Users\overmakova\Desktop\Презентации. Материал\Люди разных возрастов\Методика\w512h5121339788481documents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849" y="3213100"/>
            <a:ext cx="1352837" cy="135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vermakova\Desktop\Презентации. Материал\Люди разных возрастов\Методика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683" y="3039144"/>
            <a:ext cx="3402717" cy="3346363"/>
          </a:xfrm>
          <a:prstGeom prst="rect">
            <a:avLst/>
          </a:prstGeom>
          <a:noFill/>
        </p:spPr>
      </p:pic>
      <p:pic>
        <p:nvPicPr>
          <p:cNvPr id="9" name="Содержимое 4" descr="iphone-text-bubble-png-blue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7276" y="1252921"/>
            <a:ext cx="3691906" cy="1920182"/>
          </a:xfrm>
        </p:spPr>
      </p:pic>
      <p:pic>
        <p:nvPicPr>
          <p:cNvPr id="10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823" y="1255195"/>
            <a:ext cx="3691906" cy="2153612"/>
          </a:xfrm>
          <a:prstGeom prst="rect">
            <a:avLst/>
          </a:prstGeom>
        </p:spPr>
      </p:pic>
      <p:pic>
        <p:nvPicPr>
          <p:cNvPr id="11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51" y="3247758"/>
            <a:ext cx="3691906" cy="3610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2827" y="1478211"/>
            <a:ext cx="3985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Font typeface="+mj-lt"/>
              <a:buAutoNum type="arabicPeriod"/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Участники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выполняют задания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на компьютерах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636" y="3987800"/>
            <a:ext cx="36439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2. Задания из банка PISA. Помогут развить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метапредметные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и предметные умения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2100" y="13716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None/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3. Есть возможность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оценить результаты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всех школьников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по единой шкале PISA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108890"/>
            <a:ext cx="81153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Особенности исследований качества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модели PISA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34" y="0"/>
            <a:ext cx="805416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Регламент исследования</a:t>
            </a:r>
            <a:b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 модели 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26" t="41073" r="74014" b="35973"/>
          <a:stretch>
            <a:fillRect/>
          </a:stretch>
        </p:blipFill>
        <p:spPr bwMode="auto">
          <a:xfrm>
            <a:off x="165100" y="1422102"/>
            <a:ext cx="487245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54" t="41073" r="52919" b="35973"/>
          <a:stretch>
            <a:fillRect/>
          </a:stretch>
        </p:blipFill>
        <p:spPr bwMode="auto">
          <a:xfrm>
            <a:off x="4495800" y="3219897"/>
            <a:ext cx="444410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7000" contrast="9000"/>
          </a:blip>
          <a:stretch>
            <a:fillRect/>
          </a:stretch>
        </p:blipFill>
        <p:spPr>
          <a:xfrm>
            <a:off x="1005072" y="4699293"/>
            <a:ext cx="3194293" cy="1891057"/>
          </a:xfrm>
          <a:prstGeom prst="rect">
            <a:avLst/>
          </a:prstGeom>
        </p:spPr>
      </p:pic>
      <p:pic>
        <p:nvPicPr>
          <p:cNvPr id="9" name="Рисунок 8" descr="—Pngtree—technology earth dot line triangle_40260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429" y="1240972"/>
            <a:ext cx="1741714" cy="1741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Регламент исследования по модели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126" t="66760" r="72999" b="19053"/>
          <a:stretch>
            <a:fillRect/>
          </a:stretch>
        </p:blipFill>
        <p:spPr bwMode="auto">
          <a:xfrm>
            <a:off x="228600" y="1600200"/>
            <a:ext cx="5524500" cy="223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730" t="66760" r="52919" b="18761"/>
          <a:stretch>
            <a:fillRect/>
          </a:stretch>
        </p:blipFill>
        <p:spPr bwMode="auto">
          <a:xfrm>
            <a:off x="3329784" y="3505200"/>
            <a:ext cx="4889500" cy="228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portance-of-social-media-influencers-to-your-br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299" y="2213955"/>
            <a:ext cx="2483463" cy="1348520"/>
          </a:xfrm>
          <a:prstGeom prst="rect">
            <a:avLst/>
          </a:prstGeom>
        </p:spPr>
      </p:pic>
      <p:pic>
        <p:nvPicPr>
          <p:cNvPr id="11" name="Рисунок 10" descr="—Pngtree—technology earth dot line triangle_40257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799" y="3951514"/>
            <a:ext cx="2329543" cy="2329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1" name="Рисунок 10" descr="Parent-Teacher Meeting.png"/>
          <p:cNvPicPr>
            <a:picLocks noChangeAspect="1"/>
          </p:cNvPicPr>
          <p:nvPr/>
        </p:nvPicPr>
        <p:blipFill rotWithShape="1">
          <a:blip r:embed="rId3" cstate="print"/>
          <a:srcRect l="10738" t="10805" r="10343" b="8005"/>
          <a:stretch/>
        </p:blipFill>
        <p:spPr>
          <a:xfrm>
            <a:off x="498306" y="2468945"/>
            <a:ext cx="3895893" cy="4008056"/>
          </a:xfrm>
          <a:prstGeom prst="rect">
            <a:avLst/>
          </a:prstGeo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28600"/>
            <a:ext cx="5194860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605440" y="1556309"/>
            <a:ext cx="53483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Содержимое 7" descr="im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9990" y="3072073"/>
            <a:ext cx="2254010" cy="3951027"/>
          </a:xfrm>
          <a:prstGeom prst="rect">
            <a:avLst/>
          </a:prstGeom>
        </p:spPr>
      </p:pic>
      <p:pic>
        <p:nvPicPr>
          <p:cNvPr id="15" name="Рисунок 14" descr="43e590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7970" y="4635500"/>
            <a:ext cx="1478565" cy="222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5922</TotalTime>
  <Words>1153</Words>
  <Application>Microsoft Office PowerPoint</Application>
  <PresentationFormat>Экран (4:3)</PresentationFormat>
  <Paragraphs>215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Нормативное обоснование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 исследования  по модели PISA</vt:lpstr>
      <vt:lpstr>Регламент исследования по модели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читательской грамотности</vt:lpstr>
      <vt:lpstr>Наивысший  уровень 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Наивысший уровень  математической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Natalia</cp:lastModifiedBy>
  <cp:revision>478</cp:revision>
  <dcterms:created xsi:type="dcterms:W3CDTF">2018-09-04T12:10:47Z</dcterms:created>
  <dcterms:modified xsi:type="dcterms:W3CDTF">2019-10-15T10:22:43Z</dcterms:modified>
</cp:coreProperties>
</file>