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6" r:id="rId2"/>
    <p:sldId id="312" r:id="rId3"/>
    <p:sldId id="260" r:id="rId4"/>
    <p:sldId id="287" r:id="rId5"/>
    <p:sldId id="264" r:id="rId6"/>
    <p:sldId id="289" r:id="rId7"/>
    <p:sldId id="314" r:id="rId8"/>
    <p:sldId id="315" r:id="rId9"/>
    <p:sldId id="332" r:id="rId10"/>
    <p:sldId id="352" r:id="rId11"/>
    <p:sldId id="354" r:id="rId12"/>
    <p:sldId id="368" r:id="rId13"/>
    <p:sldId id="370" r:id="rId14"/>
    <p:sldId id="371" r:id="rId15"/>
    <p:sldId id="297" r:id="rId16"/>
    <p:sldId id="277" r:id="rId17"/>
    <p:sldId id="330" r:id="rId18"/>
    <p:sldId id="337" r:id="rId19"/>
    <p:sldId id="340" r:id="rId20"/>
    <p:sldId id="341" r:id="rId21"/>
    <p:sldId id="353" r:id="rId22"/>
    <p:sldId id="355" r:id="rId23"/>
    <p:sldId id="331" r:id="rId24"/>
    <p:sldId id="356" r:id="rId25"/>
    <p:sldId id="366" r:id="rId26"/>
    <p:sldId id="369" r:id="rId27"/>
    <p:sldId id="338" r:id="rId28"/>
    <p:sldId id="372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C611"/>
    <a:srgbClr val="279FB7"/>
    <a:srgbClr val="31B8D3"/>
    <a:srgbClr val="0000FF"/>
    <a:srgbClr val="AB0031"/>
    <a:srgbClr val="006F9D"/>
    <a:srgbClr val="FFBE06"/>
    <a:srgbClr val="E3790F"/>
    <a:srgbClr val="07E8F6"/>
    <a:srgbClr val="BDEE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71" autoAdjust="0"/>
    <p:restoredTop sz="94660" autoAdjust="0"/>
  </p:normalViewPr>
  <p:slideViewPr>
    <p:cSldViewPr snapToGrid="0">
      <p:cViewPr varScale="1">
        <p:scale>
          <a:sx n="74" d="100"/>
          <a:sy n="74" d="100"/>
        </p:scale>
        <p:origin x="133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0A4468-F41F-42CD-801D-C3C68E61DE1C}" type="doc">
      <dgm:prSet loTypeId="urn:microsoft.com/office/officeart/2005/8/layout/default#1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0D22865-A099-4A05-9C84-DB277562E5ED}">
      <dgm:prSet phldrT="[Текст]" custT="1"/>
      <dgm:spPr/>
      <dgm:t>
        <a:bodyPr/>
        <a:lstStyle/>
        <a:p>
          <a:r>
            <a: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Verdana" panose="020B0604030504040204" pitchFamily="34" charset="0"/>
              <a:cs typeface="Arial" pitchFamily="34" charset="0"/>
            </a:rPr>
            <a:t>Ситуации</a:t>
          </a:r>
        </a:p>
      </dgm:t>
    </dgm:pt>
    <dgm:pt modelId="{96FC01EB-8454-42C8-B5BA-E09229F3794B}" type="parTrans" cxnId="{2232D5C3-7692-41B5-9BF6-487877E57903}">
      <dgm:prSet/>
      <dgm:spPr/>
      <dgm:t>
        <a:bodyPr/>
        <a:lstStyle/>
        <a:p>
          <a:endParaRPr lang="ru-RU" sz="3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22942334-FA0D-4E4F-AABC-3246384A4070}" type="sibTrans" cxnId="{2232D5C3-7692-41B5-9BF6-487877E57903}">
      <dgm:prSet/>
      <dgm:spPr/>
      <dgm:t>
        <a:bodyPr/>
        <a:lstStyle/>
        <a:p>
          <a:endParaRPr lang="ru-RU" sz="3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DE96B42D-D555-4D5C-AAE8-66E8918E9784}">
      <dgm:prSet phldrT="[Текст]" custT="1"/>
      <dgm:spPr/>
      <dgm:t>
        <a:bodyPr/>
        <a:lstStyle/>
        <a:p>
          <a:r>
            <a: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Verdana" panose="020B0604030504040204" pitchFamily="34" charset="0"/>
              <a:cs typeface="Arial" pitchFamily="34" charset="0"/>
            </a:rPr>
            <a:t>Тексты</a:t>
          </a:r>
        </a:p>
      </dgm:t>
    </dgm:pt>
    <dgm:pt modelId="{A28832E0-249F-499E-9CC5-7E758C0DD4F9}" type="parTrans" cxnId="{C413BCD4-1D39-4A17-9D73-1B18C9D297E9}">
      <dgm:prSet/>
      <dgm:spPr/>
      <dgm:t>
        <a:bodyPr/>
        <a:lstStyle/>
        <a:p>
          <a:endParaRPr lang="ru-RU" sz="3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3A07C66E-5834-4E91-BEA5-24C1300DF626}" type="sibTrans" cxnId="{C413BCD4-1D39-4A17-9D73-1B18C9D297E9}">
      <dgm:prSet/>
      <dgm:spPr/>
      <dgm:t>
        <a:bodyPr/>
        <a:lstStyle/>
        <a:p>
          <a:endParaRPr lang="ru-RU" sz="3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1F5C87A9-565C-479B-B9AE-7A73C5AE7F2A}">
      <dgm:prSet custT="1"/>
      <dgm:spPr/>
      <dgm:t>
        <a:bodyPr/>
        <a:lstStyle/>
        <a:p>
          <a:r>
            <a: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Verdana" panose="020B0604030504040204" pitchFamily="34" charset="0"/>
              <a:cs typeface="Arial" pitchFamily="34" charset="0"/>
            </a:rPr>
            <a:t>Читательские умения</a:t>
          </a:r>
        </a:p>
      </dgm:t>
    </dgm:pt>
    <dgm:pt modelId="{F3F30E46-D3C1-4C24-AF7F-BBB6A3B1793A}" type="parTrans" cxnId="{62D18D46-0307-4ADD-9AD8-F6DC93BB3F94}">
      <dgm:prSet/>
      <dgm:spPr/>
      <dgm:t>
        <a:bodyPr/>
        <a:lstStyle/>
        <a:p>
          <a:endParaRPr lang="ru-RU" sz="3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165930BC-6A88-4BA7-9419-B8ECAEE6C0E3}" type="sibTrans" cxnId="{62D18D46-0307-4ADD-9AD8-F6DC93BB3F94}">
      <dgm:prSet/>
      <dgm:spPr/>
      <dgm:t>
        <a:bodyPr/>
        <a:lstStyle/>
        <a:p>
          <a:endParaRPr lang="ru-RU" sz="3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86EB6795-9E17-49AF-B5E2-ABA9247C7A7E}" type="pres">
      <dgm:prSet presAssocID="{7B0A4468-F41F-42CD-801D-C3C68E61DE1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D11D610-077B-46B0-A4F7-6D3EA8D0B2C6}" type="pres">
      <dgm:prSet presAssocID="{C0D22865-A099-4A05-9C84-DB277562E5ED}" presName="node" presStyleLbl="node1" presStyleIdx="0" presStyleCnt="3" custLinFactNeighborX="-1748" custLinFactNeighborY="-22157">
        <dgm:presLayoutVars>
          <dgm:bulletEnabled val="1"/>
        </dgm:presLayoutVars>
      </dgm:prSet>
      <dgm:spPr>
        <a:prstGeom prst="flowChartDocument">
          <a:avLst/>
        </a:prstGeom>
      </dgm:spPr>
      <dgm:t>
        <a:bodyPr/>
        <a:lstStyle/>
        <a:p>
          <a:endParaRPr lang="ru-RU"/>
        </a:p>
      </dgm:t>
    </dgm:pt>
    <dgm:pt modelId="{28D1D958-7EEA-41B7-8190-0261094C7E00}" type="pres">
      <dgm:prSet presAssocID="{22942334-FA0D-4E4F-AABC-3246384A4070}" presName="sibTrans" presStyleCnt="0"/>
      <dgm:spPr/>
    </dgm:pt>
    <dgm:pt modelId="{9B51F315-7DFB-48EE-979C-89C6AB272568}" type="pres">
      <dgm:prSet presAssocID="{DE96B42D-D555-4D5C-AAE8-66E8918E9784}" presName="node" presStyleLbl="node1" presStyleIdx="1" presStyleCnt="3" custLinFactNeighborX="-1748" custLinFactNeighborY="-24465">
        <dgm:presLayoutVars>
          <dgm:bulletEnabled val="1"/>
        </dgm:presLayoutVars>
      </dgm:prSet>
      <dgm:spPr>
        <a:prstGeom prst="flowChartDocument">
          <a:avLst/>
        </a:prstGeom>
      </dgm:spPr>
      <dgm:t>
        <a:bodyPr/>
        <a:lstStyle/>
        <a:p>
          <a:endParaRPr lang="ru-RU"/>
        </a:p>
      </dgm:t>
    </dgm:pt>
    <dgm:pt modelId="{035FBA6D-DF98-4BE4-B350-0720F0714540}" type="pres">
      <dgm:prSet presAssocID="{3A07C66E-5834-4E91-BEA5-24C1300DF626}" presName="sibTrans" presStyleCnt="0"/>
      <dgm:spPr/>
    </dgm:pt>
    <dgm:pt modelId="{FE419557-64D9-4DF8-B899-35ACEA52183F}" type="pres">
      <dgm:prSet presAssocID="{1F5C87A9-565C-479B-B9AE-7A73C5AE7F2A}" presName="node" presStyleLbl="node1" presStyleIdx="2" presStyleCnt="3">
        <dgm:presLayoutVars>
          <dgm:bulletEnabled val="1"/>
        </dgm:presLayoutVars>
      </dgm:prSet>
      <dgm:spPr>
        <a:prstGeom prst="flowChartDocument">
          <a:avLst/>
        </a:prstGeom>
      </dgm:spPr>
      <dgm:t>
        <a:bodyPr/>
        <a:lstStyle/>
        <a:p>
          <a:endParaRPr lang="ru-RU"/>
        </a:p>
      </dgm:t>
    </dgm:pt>
  </dgm:ptLst>
  <dgm:cxnLst>
    <dgm:cxn modelId="{78DD6298-EA8D-48E2-A889-BEC7775A4107}" type="presOf" srcId="{1F5C87A9-565C-479B-B9AE-7A73C5AE7F2A}" destId="{FE419557-64D9-4DF8-B899-35ACEA52183F}" srcOrd="0" destOrd="0" presId="urn:microsoft.com/office/officeart/2005/8/layout/default#1"/>
    <dgm:cxn modelId="{B3454E2C-528B-4C78-BDB5-EC5D2B46A1CD}" type="presOf" srcId="{C0D22865-A099-4A05-9C84-DB277562E5ED}" destId="{5D11D610-077B-46B0-A4F7-6D3EA8D0B2C6}" srcOrd="0" destOrd="0" presId="urn:microsoft.com/office/officeart/2005/8/layout/default#1"/>
    <dgm:cxn modelId="{C413BCD4-1D39-4A17-9D73-1B18C9D297E9}" srcId="{7B0A4468-F41F-42CD-801D-C3C68E61DE1C}" destId="{DE96B42D-D555-4D5C-AAE8-66E8918E9784}" srcOrd="1" destOrd="0" parTransId="{A28832E0-249F-499E-9CC5-7E758C0DD4F9}" sibTransId="{3A07C66E-5834-4E91-BEA5-24C1300DF626}"/>
    <dgm:cxn modelId="{706EEBDC-D5F7-4B1E-98D8-254B889CF48B}" type="presOf" srcId="{7B0A4468-F41F-42CD-801D-C3C68E61DE1C}" destId="{86EB6795-9E17-49AF-B5E2-ABA9247C7A7E}" srcOrd="0" destOrd="0" presId="urn:microsoft.com/office/officeart/2005/8/layout/default#1"/>
    <dgm:cxn modelId="{62D18D46-0307-4ADD-9AD8-F6DC93BB3F94}" srcId="{7B0A4468-F41F-42CD-801D-C3C68E61DE1C}" destId="{1F5C87A9-565C-479B-B9AE-7A73C5AE7F2A}" srcOrd="2" destOrd="0" parTransId="{F3F30E46-D3C1-4C24-AF7F-BBB6A3B1793A}" sibTransId="{165930BC-6A88-4BA7-9419-B8ECAEE6C0E3}"/>
    <dgm:cxn modelId="{93123AB8-44A0-4FB1-BFC7-924C9761D248}" type="presOf" srcId="{DE96B42D-D555-4D5C-AAE8-66E8918E9784}" destId="{9B51F315-7DFB-48EE-979C-89C6AB272568}" srcOrd="0" destOrd="0" presId="urn:microsoft.com/office/officeart/2005/8/layout/default#1"/>
    <dgm:cxn modelId="{2232D5C3-7692-41B5-9BF6-487877E57903}" srcId="{7B0A4468-F41F-42CD-801D-C3C68E61DE1C}" destId="{C0D22865-A099-4A05-9C84-DB277562E5ED}" srcOrd="0" destOrd="0" parTransId="{96FC01EB-8454-42C8-B5BA-E09229F3794B}" sibTransId="{22942334-FA0D-4E4F-AABC-3246384A4070}"/>
    <dgm:cxn modelId="{3ACB1773-1D3E-4021-9D33-6EFD2EB6850B}" type="presParOf" srcId="{86EB6795-9E17-49AF-B5E2-ABA9247C7A7E}" destId="{5D11D610-077B-46B0-A4F7-6D3EA8D0B2C6}" srcOrd="0" destOrd="0" presId="urn:microsoft.com/office/officeart/2005/8/layout/default#1"/>
    <dgm:cxn modelId="{34CE97F4-2A2C-4788-9303-987067314ED4}" type="presParOf" srcId="{86EB6795-9E17-49AF-B5E2-ABA9247C7A7E}" destId="{28D1D958-7EEA-41B7-8190-0261094C7E00}" srcOrd="1" destOrd="0" presId="urn:microsoft.com/office/officeart/2005/8/layout/default#1"/>
    <dgm:cxn modelId="{1DB1B430-1043-4DF3-8697-2600DB798DAF}" type="presParOf" srcId="{86EB6795-9E17-49AF-B5E2-ABA9247C7A7E}" destId="{9B51F315-7DFB-48EE-979C-89C6AB272568}" srcOrd="2" destOrd="0" presId="urn:microsoft.com/office/officeart/2005/8/layout/default#1"/>
    <dgm:cxn modelId="{F896244E-8652-482B-AB60-FB196952EF1E}" type="presParOf" srcId="{86EB6795-9E17-49AF-B5E2-ABA9247C7A7E}" destId="{035FBA6D-DF98-4BE4-B350-0720F0714540}" srcOrd="3" destOrd="0" presId="urn:microsoft.com/office/officeart/2005/8/layout/default#1"/>
    <dgm:cxn modelId="{90A5A2AE-7E2A-4A7F-86BA-6834F7D3F98A}" type="presParOf" srcId="{86EB6795-9E17-49AF-B5E2-ABA9247C7A7E}" destId="{FE419557-64D9-4DF8-B899-35ACEA52183F}" srcOrd="4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A26432-4554-4658-8122-8C8A2D6CB582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214271D4-39FE-44B8-85F7-B0211B65ACD0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Учебные </a:t>
          </a:r>
        </a:p>
      </dgm:t>
    </dgm:pt>
    <dgm:pt modelId="{115A223F-A2FB-4116-B1C1-A81A8BB0C261}" type="parTrans" cxnId="{F3A664B0-A85A-46D9-B610-AE77B9D00D21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0C5D6A47-224A-400F-8B93-302B04D369F1}" type="sibTrans" cxnId="{F3A664B0-A85A-46D9-B610-AE77B9D00D21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1E1F8B4B-31C8-4E24-8ED7-00A14D15D339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Личные </a:t>
          </a:r>
        </a:p>
      </dgm:t>
    </dgm:pt>
    <dgm:pt modelId="{EC5FE418-8230-47F3-AA3C-6BF00D29C561}" type="parTrans" cxnId="{344AE4BA-45F9-40C7-B085-6CAF3EC094AD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7C3C5578-40AC-4261-80F8-FFEA16DC8A0F}" type="sibTrans" cxnId="{344AE4BA-45F9-40C7-B085-6CAF3EC094AD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1D829A84-27B2-41A5-A715-0903F9E10441}">
      <dgm:prSet/>
      <dgm:spPr/>
      <dgm:t>
        <a:bodyPr/>
        <a:lstStyle/>
        <a:p>
          <a:r>
            <a:rPr lang="ru-RU" dirty="0">
              <a:latin typeface="Arial" pitchFamily="34" charset="0"/>
              <a:cs typeface="Arial" pitchFamily="34" charset="0"/>
            </a:rPr>
            <a:t>Классический пример – текст школьного учебника или электронной интерактивной обучающей программы. Это чтение для обучения</a:t>
          </a:r>
        </a:p>
      </dgm:t>
    </dgm:pt>
    <dgm:pt modelId="{4DDDF76C-1623-4210-9F72-8DED21C80B8C}" type="parTrans" cxnId="{D8ECDD27-BE52-4E5D-856B-B9B2C4D22312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56DEE0B7-1A8E-45A7-B5D1-75D2330917CE}" type="sibTrans" cxnId="{D8ECDD27-BE52-4E5D-856B-B9B2C4D22312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61E181D2-6EEE-4A94-9DF9-8070525070C1}">
      <dgm:prSet/>
      <dgm:spPr/>
      <dgm:t>
        <a:bodyPr/>
        <a:lstStyle/>
        <a:p>
          <a:r>
            <a:rPr lang="ru-RU" dirty="0">
              <a:latin typeface="Arial" pitchFamily="34" charset="0"/>
              <a:cs typeface="Arial" pitchFamily="34" charset="0"/>
            </a:rPr>
            <a:t>Чтение, чтобы развить личные отношения. Тексты: личные письма, художественная литература, биография, персональные электронные письма, мгновенные сообщения, </a:t>
          </a:r>
          <a:r>
            <a:rPr lang="ru-RU" dirty="0" err="1">
              <a:latin typeface="Arial" pitchFamily="34" charset="0"/>
              <a:cs typeface="Arial" pitchFamily="34" charset="0"/>
            </a:rPr>
            <a:t>блоги</a:t>
          </a:r>
          <a:r>
            <a:rPr lang="ru-RU" dirty="0">
              <a:latin typeface="Arial" pitchFamily="34" charset="0"/>
              <a:cs typeface="Arial" pitchFamily="34" charset="0"/>
            </a:rPr>
            <a:t> дневникового типа</a:t>
          </a:r>
        </a:p>
      </dgm:t>
    </dgm:pt>
    <dgm:pt modelId="{ADB659C7-9C58-4CE1-92A7-AD461F960799}" type="parTrans" cxnId="{76532B81-061B-477C-ABC5-A87D79AB481B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AEC6209-419A-4554-B483-383204B2E80F}" type="sibTrans" cxnId="{76532B81-061B-477C-ABC5-A87D79AB481B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56538BA-D063-407D-BC57-741AD9D9668D}">
      <dgm:prSet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Общественные</a:t>
          </a:r>
        </a:p>
      </dgm:t>
    </dgm:pt>
    <dgm:pt modelId="{E3BA77F3-2A76-4E09-9B1F-7BE3FD166FF1}" type="parTrans" cxnId="{252C41E5-E6D8-4BA9-A6E8-09E9B40B7E3D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4912A12C-49D0-4064-B749-7A9002E04F03}" type="sibTrans" cxnId="{252C41E5-E6D8-4BA9-A6E8-09E9B40B7E3D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A477835C-C596-4A81-942F-88D7BA582F12}">
      <dgm:prSet/>
      <dgm:spPr/>
      <dgm:t>
        <a:bodyPr/>
        <a:lstStyle/>
        <a:p>
          <a:r>
            <a:rPr lang="ru-RU" dirty="0">
              <a:latin typeface="Arial" pitchFamily="34" charset="0"/>
              <a:cs typeface="Arial" pitchFamily="34" charset="0"/>
            </a:rPr>
            <a:t>Тексты про деятельность и заботы общества: официальные документы и информация об общественных событиях, </a:t>
          </a:r>
          <a:r>
            <a:rPr lang="ru-RU" dirty="0" err="1">
              <a:latin typeface="Arial" pitchFamily="34" charset="0"/>
              <a:cs typeface="Arial" pitchFamily="34" charset="0"/>
            </a:rPr>
            <a:t>блоги</a:t>
          </a:r>
          <a:r>
            <a:rPr lang="ru-RU" dirty="0">
              <a:latin typeface="Arial" pitchFamily="34" charset="0"/>
              <a:cs typeface="Arial" pitchFamily="34" charset="0"/>
            </a:rPr>
            <a:t> в виде форума, новостные </a:t>
          </a:r>
          <a:r>
            <a:rPr lang="ru-RU" dirty="0" err="1">
              <a:latin typeface="Arial" pitchFamily="34" charset="0"/>
              <a:cs typeface="Arial" pitchFamily="34" charset="0"/>
            </a:rPr>
            <a:t>веб-сайты</a:t>
          </a:r>
          <a:r>
            <a:rPr lang="ru-RU" dirty="0">
              <a:latin typeface="Arial" pitchFamily="34" charset="0"/>
              <a:cs typeface="Arial" pitchFamily="34" charset="0"/>
            </a:rPr>
            <a:t> и общественные заметки в интернете</a:t>
          </a:r>
          <a:br>
            <a:rPr lang="ru-RU" dirty="0">
              <a:latin typeface="Arial" pitchFamily="34" charset="0"/>
              <a:cs typeface="Arial" pitchFamily="34" charset="0"/>
            </a:rPr>
          </a:br>
          <a:r>
            <a:rPr lang="ru-RU" dirty="0">
              <a:latin typeface="Arial" pitchFamily="34" charset="0"/>
              <a:cs typeface="Arial" pitchFamily="34" charset="0"/>
            </a:rPr>
            <a:t> и печатных изданиях</a:t>
          </a:r>
        </a:p>
      </dgm:t>
    </dgm:pt>
    <dgm:pt modelId="{094CECA8-8A02-4D81-8828-99240CB38008}" type="parTrans" cxnId="{E1989C22-8CC8-4C2A-9258-B2CB67A9340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A17945D9-C893-4BAB-A5DD-2DB9C49D8FD6}" type="sibTrans" cxnId="{E1989C22-8CC8-4C2A-9258-B2CB67A9340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CE8B58BE-2A72-41FC-8AFC-EBEC5361D0FE}">
      <dgm:prSet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Деловые</a:t>
          </a:r>
        </a:p>
      </dgm:t>
    </dgm:pt>
    <dgm:pt modelId="{A7D1F363-C538-40BF-8862-F7B4F1C64139}" type="parTrans" cxnId="{29A4CF10-5133-4703-834E-75B57A04578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FB3B71D8-9FE8-4FD6-BD53-CB67BEC5BFD0}" type="sibTrans" cxnId="{29A4CF10-5133-4703-834E-75B57A04578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5C2EE7AE-637C-4A74-B448-B2507313E8DC}">
      <dgm:prSet/>
      <dgm:spPr/>
      <dgm:t>
        <a:bodyPr/>
        <a:lstStyle/>
        <a:p>
          <a:r>
            <a:rPr lang="ru-RU" dirty="0">
              <a:latin typeface="Arial" pitchFamily="34" charset="0"/>
              <a:cs typeface="Arial" pitchFamily="34" charset="0"/>
            </a:rPr>
            <a:t>Текст, чтобы выполнить безотлагательное дело: найти объявление</a:t>
          </a:r>
          <a:br>
            <a:rPr lang="ru-RU" dirty="0">
              <a:latin typeface="Arial" pitchFamily="34" charset="0"/>
              <a:cs typeface="Arial" pitchFamily="34" charset="0"/>
            </a:rPr>
          </a:br>
          <a:r>
            <a:rPr lang="ru-RU" dirty="0">
              <a:latin typeface="Arial" pitchFamily="34" charset="0"/>
              <a:cs typeface="Arial" pitchFamily="34" charset="0"/>
            </a:rPr>
            <a:t> о работе в газете или интернете; инструкция, чтобы приступить</a:t>
          </a:r>
          <a:r>
            <a:rPr lang="en-US" dirty="0">
              <a:latin typeface="Arial" pitchFamily="34" charset="0"/>
              <a:cs typeface="Arial" pitchFamily="34" charset="0"/>
            </a:rPr>
            <a:t/>
          </a:r>
          <a:br>
            <a:rPr lang="en-US" dirty="0">
              <a:latin typeface="Arial" pitchFamily="34" charset="0"/>
              <a:cs typeface="Arial" pitchFamily="34" charset="0"/>
            </a:rPr>
          </a:br>
          <a:r>
            <a:rPr lang="ru-RU" dirty="0">
              <a:latin typeface="Arial" pitchFamily="34" charset="0"/>
              <a:cs typeface="Arial" pitchFamily="34" charset="0"/>
            </a:rPr>
            <a:t>к работе. Такие тексты оценивают готовность молодых людей успешно работать после школы, применять свои знания в жизни</a:t>
          </a:r>
        </a:p>
      </dgm:t>
    </dgm:pt>
    <dgm:pt modelId="{ED26825E-C43A-4B7F-9EDA-B2EAD888A197}" type="parTrans" cxnId="{3E866EB1-9C13-4E38-85AB-C46CFD511621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BD786E5-C485-4740-8021-8ACB416AB472}" type="sibTrans" cxnId="{3E866EB1-9C13-4E38-85AB-C46CFD511621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CF73C3A-175A-43D9-A89D-2D1ED3405E66}" type="pres">
      <dgm:prSet presAssocID="{0FA26432-4554-4658-8122-8C8A2D6CB58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8DCD37-0A1B-46BA-BA98-FEE025D41E53}" type="pres">
      <dgm:prSet presAssocID="{214271D4-39FE-44B8-85F7-B0211B65ACD0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D84CC1-ECBD-4131-B8CF-5FB2754D5CB3}" type="pres">
      <dgm:prSet presAssocID="{214271D4-39FE-44B8-85F7-B0211B65ACD0}" presName="childTex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0D6E71-E467-4B8E-8BC0-F2569AB2C051}" type="pres">
      <dgm:prSet presAssocID="{1E1F8B4B-31C8-4E24-8ED7-00A14D15D339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6AF8D9-E3AD-487D-BE74-EA37F5C13D8B}" type="pres">
      <dgm:prSet presAssocID="{1E1F8B4B-31C8-4E24-8ED7-00A14D15D339}" presName="childTex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59E83C-0F79-454B-80A8-CD4ACB74AB23}" type="pres">
      <dgm:prSet presAssocID="{D56538BA-D063-407D-BC57-741AD9D9668D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4E79E6-97FA-41A5-BC1E-D8315677089E}" type="pres">
      <dgm:prSet presAssocID="{D56538BA-D063-407D-BC57-741AD9D9668D}" presName="childTex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127A1B-E056-494E-B71B-F134C244EE11}" type="pres">
      <dgm:prSet presAssocID="{CE8B58BE-2A72-41FC-8AFC-EBEC5361D0FE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B815E6-6006-436A-974E-8A520BEFA4C6}" type="pres">
      <dgm:prSet presAssocID="{CE8B58BE-2A72-41FC-8AFC-EBEC5361D0FE}" presName="childTex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C9B8989-7482-490E-83DC-E5B0D6DCD53D}" type="presOf" srcId="{1E1F8B4B-31C8-4E24-8ED7-00A14D15D339}" destId="{F20D6E71-E467-4B8E-8BC0-F2569AB2C051}" srcOrd="0" destOrd="0" presId="urn:microsoft.com/office/officeart/2005/8/layout/vList2"/>
    <dgm:cxn modelId="{78343C3F-06F4-4F51-9DD1-D68E802EBFB0}" type="presOf" srcId="{61E181D2-6EEE-4A94-9DF9-8070525070C1}" destId="{C36AF8D9-E3AD-487D-BE74-EA37F5C13D8B}" srcOrd="0" destOrd="0" presId="urn:microsoft.com/office/officeart/2005/8/layout/vList2"/>
    <dgm:cxn modelId="{B4A30146-8A65-4172-8B0C-35D761424444}" type="presOf" srcId="{D56538BA-D063-407D-BC57-741AD9D9668D}" destId="{DE59E83C-0F79-454B-80A8-CD4ACB74AB23}" srcOrd="0" destOrd="0" presId="urn:microsoft.com/office/officeart/2005/8/layout/vList2"/>
    <dgm:cxn modelId="{06B3D74A-7E80-4CB8-899A-CCF9310A4999}" type="presOf" srcId="{5C2EE7AE-637C-4A74-B448-B2507313E8DC}" destId="{ECB815E6-6006-436A-974E-8A520BEFA4C6}" srcOrd="0" destOrd="0" presId="urn:microsoft.com/office/officeart/2005/8/layout/vList2"/>
    <dgm:cxn modelId="{2BC19638-A830-4D82-9EAE-AE4851B5DAF0}" type="presOf" srcId="{A477835C-C596-4A81-942F-88D7BA582F12}" destId="{0D4E79E6-97FA-41A5-BC1E-D8315677089E}" srcOrd="0" destOrd="0" presId="urn:microsoft.com/office/officeart/2005/8/layout/vList2"/>
    <dgm:cxn modelId="{29A4CF10-5133-4703-834E-75B57A04578C}" srcId="{0FA26432-4554-4658-8122-8C8A2D6CB582}" destId="{CE8B58BE-2A72-41FC-8AFC-EBEC5361D0FE}" srcOrd="3" destOrd="0" parTransId="{A7D1F363-C538-40BF-8862-F7B4F1C64139}" sibTransId="{FB3B71D8-9FE8-4FD6-BD53-CB67BEC5BFD0}"/>
    <dgm:cxn modelId="{D8ECDD27-BE52-4E5D-856B-B9B2C4D22312}" srcId="{214271D4-39FE-44B8-85F7-B0211B65ACD0}" destId="{1D829A84-27B2-41A5-A715-0903F9E10441}" srcOrd="0" destOrd="0" parTransId="{4DDDF76C-1623-4210-9F72-8DED21C80B8C}" sibTransId="{56DEE0B7-1A8E-45A7-B5D1-75D2330917CE}"/>
    <dgm:cxn modelId="{252C41E5-E6D8-4BA9-A6E8-09E9B40B7E3D}" srcId="{0FA26432-4554-4658-8122-8C8A2D6CB582}" destId="{D56538BA-D063-407D-BC57-741AD9D9668D}" srcOrd="2" destOrd="0" parTransId="{E3BA77F3-2A76-4E09-9B1F-7BE3FD166FF1}" sibTransId="{4912A12C-49D0-4064-B749-7A9002E04F03}"/>
    <dgm:cxn modelId="{981BCDFB-C1BA-4428-9938-2DEACF0FE6B6}" type="presOf" srcId="{0FA26432-4554-4658-8122-8C8A2D6CB582}" destId="{DCF73C3A-175A-43D9-A89D-2D1ED3405E66}" srcOrd="0" destOrd="0" presId="urn:microsoft.com/office/officeart/2005/8/layout/vList2"/>
    <dgm:cxn modelId="{3C625498-F058-491A-BB29-A98557D5EE0B}" type="presOf" srcId="{214271D4-39FE-44B8-85F7-B0211B65ACD0}" destId="{3D8DCD37-0A1B-46BA-BA98-FEE025D41E53}" srcOrd="0" destOrd="0" presId="urn:microsoft.com/office/officeart/2005/8/layout/vList2"/>
    <dgm:cxn modelId="{F3A664B0-A85A-46D9-B610-AE77B9D00D21}" srcId="{0FA26432-4554-4658-8122-8C8A2D6CB582}" destId="{214271D4-39FE-44B8-85F7-B0211B65ACD0}" srcOrd="0" destOrd="0" parTransId="{115A223F-A2FB-4116-B1C1-A81A8BB0C261}" sibTransId="{0C5D6A47-224A-400F-8B93-302B04D369F1}"/>
    <dgm:cxn modelId="{A3A9D185-8B8D-4064-8BDD-B13C525B40A8}" type="presOf" srcId="{CE8B58BE-2A72-41FC-8AFC-EBEC5361D0FE}" destId="{6F127A1B-E056-494E-B71B-F134C244EE11}" srcOrd="0" destOrd="0" presId="urn:microsoft.com/office/officeart/2005/8/layout/vList2"/>
    <dgm:cxn modelId="{76532B81-061B-477C-ABC5-A87D79AB481B}" srcId="{1E1F8B4B-31C8-4E24-8ED7-00A14D15D339}" destId="{61E181D2-6EEE-4A94-9DF9-8070525070C1}" srcOrd="0" destOrd="0" parTransId="{ADB659C7-9C58-4CE1-92A7-AD461F960799}" sibTransId="{DAEC6209-419A-4554-B483-383204B2E80F}"/>
    <dgm:cxn modelId="{E1989C22-8CC8-4C2A-9258-B2CB67A93409}" srcId="{D56538BA-D063-407D-BC57-741AD9D9668D}" destId="{A477835C-C596-4A81-942F-88D7BA582F12}" srcOrd="0" destOrd="0" parTransId="{094CECA8-8A02-4D81-8828-99240CB38008}" sibTransId="{A17945D9-C893-4BAB-A5DD-2DB9C49D8FD6}"/>
    <dgm:cxn modelId="{3E866EB1-9C13-4E38-85AB-C46CFD511621}" srcId="{CE8B58BE-2A72-41FC-8AFC-EBEC5361D0FE}" destId="{5C2EE7AE-637C-4A74-B448-B2507313E8DC}" srcOrd="0" destOrd="0" parTransId="{ED26825E-C43A-4B7F-9EDA-B2EAD888A197}" sibTransId="{DBD786E5-C485-4740-8021-8ACB416AB472}"/>
    <dgm:cxn modelId="{344AE4BA-45F9-40C7-B085-6CAF3EC094AD}" srcId="{0FA26432-4554-4658-8122-8C8A2D6CB582}" destId="{1E1F8B4B-31C8-4E24-8ED7-00A14D15D339}" srcOrd="1" destOrd="0" parTransId="{EC5FE418-8230-47F3-AA3C-6BF00D29C561}" sibTransId="{7C3C5578-40AC-4261-80F8-FFEA16DC8A0F}"/>
    <dgm:cxn modelId="{0E0A84A3-4C99-4453-975F-D0DC730D0081}" type="presOf" srcId="{1D829A84-27B2-41A5-A715-0903F9E10441}" destId="{32D84CC1-ECBD-4131-B8CF-5FB2754D5CB3}" srcOrd="0" destOrd="0" presId="urn:microsoft.com/office/officeart/2005/8/layout/vList2"/>
    <dgm:cxn modelId="{0DB58AD9-2868-4E58-8AAA-38A1E6ABC01D}" type="presParOf" srcId="{DCF73C3A-175A-43D9-A89D-2D1ED3405E66}" destId="{3D8DCD37-0A1B-46BA-BA98-FEE025D41E53}" srcOrd="0" destOrd="0" presId="urn:microsoft.com/office/officeart/2005/8/layout/vList2"/>
    <dgm:cxn modelId="{ACEA09B5-C99C-4315-A70B-F44C21C6EA73}" type="presParOf" srcId="{DCF73C3A-175A-43D9-A89D-2D1ED3405E66}" destId="{32D84CC1-ECBD-4131-B8CF-5FB2754D5CB3}" srcOrd="1" destOrd="0" presId="urn:microsoft.com/office/officeart/2005/8/layout/vList2"/>
    <dgm:cxn modelId="{A83E0670-A18B-48AD-B6EB-4A4265621A2F}" type="presParOf" srcId="{DCF73C3A-175A-43D9-A89D-2D1ED3405E66}" destId="{F20D6E71-E467-4B8E-8BC0-F2569AB2C051}" srcOrd="2" destOrd="0" presId="urn:microsoft.com/office/officeart/2005/8/layout/vList2"/>
    <dgm:cxn modelId="{267C8A0E-A512-4097-846F-E3D145997E59}" type="presParOf" srcId="{DCF73C3A-175A-43D9-A89D-2D1ED3405E66}" destId="{C36AF8D9-E3AD-487D-BE74-EA37F5C13D8B}" srcOrd="3" destOrd="0" presId="urn:microsoft.com/office/officeart/2005/8/layout/vList2"/>
    <dgm:cxn modelId="{250AA120-8329-4C07-85CB-A247BDD74614}" type="presParOf" srcId="{DCF73C3A-175A-43D9-A89D-2D1ED3405E66}" destId="{DE59E83C-0F79-454B-80A8-CD4ACB74AB23}" srcOrd="4" destOrd="0" presId="urn:microsoft.com/office/officeart/2005/8/layout/vList2"/>
    <dgm:cxn modelId="{BEFC4373-65B7-4ADE-8B9D-8DBF705FF80C}" type="presParOf" srcId="{DCF73C3A-175A-43D9-A89D-2D1ED3405E66}" destId="{0D4E79E6-97FA-41A5-BC1E-D8315677089E}" srcOrd="5" destOrd="0" presId="urn:microsoft.com/office/officeart/2005/8/layout/vList2"/>
    <dgm:cxn modelId="{5D618D91-67F7-487E-BE46-226E9782F912}" type="presParOf" srcId="{DCF73C3A-175A-43D9-A89D-2D1ED3405E66}" destId="{6F127A1B-E056-494E-B71B-F134C244EE11}" srcOrd="6" destOrd="0" presId="urn:microsoft.com/office/officeart/2005/8/layout/vList2"/>
    <dgm:cxn modelId="{0D0BBB36-E8F8-4BC9-A53C-9D863892ED3A}" type="presParOf" srcId="{DCF73C3A-175A-43D9-A89D-2D1ED3405E66}" destId="{ECB815E6-6006-436A-974E-8A520BEFA4C6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57284D2-9CA9-494E-91FE-B3EEA7648A81}" type="doc">
      <dgm:prSet loTypeId="urn:microsoft.com/office/officeart/2005/8/layout/list1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F5552D9F-F42B-4F06-9575-D7697FB077B4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Сплошные тексты</a:t>
          </a:r>
        </a:p>
      </dgm:t>
    </dgm:pt>
    <dgm:pt modelId="{F59E2506-AA06-4153-8E73-F7FB8564E3BC}" type="parTrans" cxnId="{EAF59BB3-AF17-43D3-9E8A-3685F5B5B35C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0C475C52-95D6-4836-85B7-C482EF93A791}" type="sibTrans" cxnId="{EAF59BB3-AF17-43D3-9E8A-3685F5B5B35C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6D77E4D4-5719-4AF2-9E77-7B27E295C595}">
      <dgm:prSet phldrT="[Текст]" custT="1"/>
      <dgm:spPr/>
      <dgm:t>
        <a:bodyPr/>
        <a:lstStyle/>
        <a:p>
          <a:r>
            <a:rPr lang="ru-RU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Несплошные</a:t>
          </a:r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 тексты</a:t>
          </a:r>
        </a:p>
      </dgm:t>
    </dgm:pt>
    <dgm:pt modelId="{563E5250-77BB-4AFE-A745-5C6625984DD7}" type="parTrans" cxnId="{6EA1188B-9F8A-4EDD-946E-223E4FD269EF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10294DD7-AB7E-48C8-9573-F492BE9843A1}" type="sibTrans" cxnId="{6EA1188B-9F8A-4EDD-946E-223E4FD269EF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B8F98B93-77D7-4B5E-8317-C7B23604E04E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Смешанные тексты</a:t>
          </a:r>
        </a:p>
      </dgm:t>
    </dgm:pt>
    <dgm:pt modelId="{CC998B2A-DD65-49B5-A820-C3CD95E238E1}" type="parTrans" cxnId="{108434F3-2275-475B-AB1C-9A64B2E654B1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A23EBB22-22A4-449B-94F7-F766EEEAB152}" type="sibTrans" cxnId="{108434F3-2275-475B-AB1C-9A64B2E654B1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3035C034-3B87-4052-9962-8FFE1BF21FED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Составные тексты</a:t>
          </a:r>
        </a:p>
      </dgm:t>
    </dgm:pt>
    <dgm:pt modelId="{83B93DA0-39F1-4CA9-907A-7CB19E4BC25A}" type="parTrans" cxnId="{BF345EA1-8F12-4280-82B7-DAC5952DC78C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07D97789-934E-43AD-B738-A75F0B7B8B25}" type="sibTrans" cxnId="{BF345EA1-8F12-4280-82B7-DAC5952DC78C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E968BD56-90CC-4A58-877A-0297618B18BF}">
      <dgm:prSet phldrT="[Текст]" custT="1"/>
      <dgm:spPr/>
      <dgm:t>
        <a:bodyPr/>
        <a:lstStyle/>
        <a:p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из абзацев, глав, книг, разделов. Например, газетные статьи, эссе, романы, короткие рассказы, отзывы и письма, в том числе в электронных книгах</a:t>
          </a:r>
        </a:p>
      </dgm:t>
    </dgm:pt>
    <dgm:pt modelId="{DECF14FA-7655-413D-B11A-68FB4F67FDE0}" type="parTrans" cxnId="{F07150B6-7F15-44D1-B5A1-735EB9A62D75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30CE7C86-9ECA-4ED9-AA2B-A738262F8400}" type="sibTrans" cxnId="{F07150B6-7F15-44D1-B5A1-735EB9A62D75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FF26D40B-CD6A-45C0-92B8-26726B721D8C}">
      <dgm:prSet phldrT="[Текст]" custT="1"/>
      <dgm:spPr/>
      <dgm:t>
        <a:bodyPr/>
        <a:lstStyle/>
        <a:p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списки, таблицы, графики, диаграммы, рекламные объявления, каталоги, индексы и формы для заполнения</a:t>
          </a:r>
        </a:p>
      </dgm:t>
    </dgm:pt>
    <dgm:pt modelId="{8DF8D618-FEB4-4B1C-BF8F-842E921036EF}" type="parTrans" cxnId="{E45C8C0F-9545-48E0-A048-E2197B07509C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80C0781A-41C8-4690-B400-B647F4988A47}" type="sibTrans" cxnId="{E45C8C0F-9545-48E0-A048-E2197B07509C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E63FE4CD-DEBA-4707-918D-D7DC0DC92471}">
      <dgm:prSet phldrT="[Текст]" custT="1"/>
      <dgm:spPr/>
      <dgm:t>
        <a:bodyPr/>
        <a:lstStyle/>
        <a:p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включают элементы сплошных и </a:t>
          </a:r>
          <a:r>
            <a:rPr lang="ru-RU" sz="18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несплошных</a:t>
          </a:r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форматов. </a:t>
          </a:r>
          <a:b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печатной среде – общий формат для журналов, справочников и отчетов. В цифровой среде – авторские </a:t>
          </a:r>
          <a:r>
            <a:rPr lang="ru-RU" sz="18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веб-страницы</a:t>
          </a:r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со списками, абзацами и графиками, сообщения электронной почты, чатов и форумов</a:t>
          </a:r>
        </a:p>
      </dgm:t>
    </dgm:pt>
    <dgm:pt modelId="{647A6FA7-3F5B-48E9-9C01-D47E97D76BEC}" type="parTrans" cxnId="{A6A8FD0E-F3C0-4AFE-AA28-340250761B0D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DEFA39F3-827C-4B6D-91F2-0C4F50B9AD0F}" type="sibTrans" cxnId="{A6A8FD0E-F3C0-4AFE-AA28-340250761B0D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62B9F8D6-0288-4C8D-8634-53F4B08FDBA3}">
      <dgm:prSet phldrT="[Текст]" custT="1"/>
      <dgm:spPr/>
      <dgm:t>
        <a:bodyPr/>
        <a:lstStyle/>
        <a:p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их авторы создают независимо друг от друга. Например, набор </a:t>
          </a:r>
          <a:r>
            <a:rPr lang="ru-RU" sz="18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веб-сайтов</a:t>
          </a:r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компаний, которые предлагают одну услугу или аналогичные товары</a:t>
          </a:r>
        </a:p>
      </dgm:t>
    </dgm:pt>
    <dgm:pt modelId="{06EFDD45-5834-4994-8113-108414407F50}" type="parTrans" cxnId="{4C218838-3407-41C6-B4D6-057458F0FC9D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52825050-CF0D-410E-AA89-E7E8B02BBBC6}" type="sibTrans" cxnId="{4C218838-3407-41C6-B4D6-057458F0FC9D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91CA189F-8779-4BCE-A6BD-4DB41ED63945}" type="pres">
      <dgm:prSet presAssocID="{657284D2-9CA9-494E-91FE-B3EEA7648A8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379ECC4-8EE3-4861-B965-32408E8DE1AB}" type="pres">
      <dgm:prSet presAssocID="{F5552D9F-F42B-4F06-9575-D7697FB077B4}" presName="parentLin" presStyleCnt="0"/>
      <dgm:spPr/>
    </dgm:pt>
    <dgm:pt modelId="{EAC577A2-0F7F-4911-96B5-432DC406EC61}" type="pres">
      <dgm:prSet presAssocID="{F5552D9F-F42B-4F06-9575-D7697FB077B4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D26A8B12-A6A0-4947-A948-DC1BC278BF0E}" type="pres">
      <dgm:prSet presAssocID="{F5552D9F-F42B-4F06-9575-D7697FB077B4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57FCC2-A8AA-443B-B574-8118565655E6}" type="pres">
      <dgm:prSet presAssocID="{F5552D9F-F42B-4F06-9575-D7697FB077B4}" presName="negativeSpace" presStyleCnt="0"/>
      <dgm:spPr/>
    </dgm:pt>
    <dgm:pt modelId="{6F1BED96-473E-46C1-961A-B94C1782C06C}" type="pres">
      <dgm:prSet presAssocID="{F5552D9F-F42B-4F06-9575-D7697FB077B4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5542E9-05EB-4208-828E-A8473A19ED29}" type="pres">
      <dgm:prSet presAssocID="{0C475C52-95D6-4836-85B7-C482EF93A791}" presName="spaceBetweenRectangles" presStyleCnt="0"/>
      <dgm:spPr/>
    </dgm:pt>
    <dgm:pt modelId="{4A1B31CD-120B-492A-8498-BC2225251D84}" type="pres">
      <dgm:prSet presAssocID="{6D77E4D4-5719-4AF2-9E77-7B27E295C595}" presName="parentLin" presStyleCnt="0"/>
      <dgm:spPr/>
    </dgm:pt>
    <dgm:pt modelId="{01B495F4-9E1C-4A53-90D1-8F166B1C5AE2}" type="pres">
      <dgm:prSet presAssocID="{6D77E4D4-5719-4AF2-9E77-7B27E295C595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71229171-2D3C-4F3C-B9F7-0CCF337BB195}" type="pres">
      <dgm:prSet presAssocID="{6D77E4D4-5719-4AF2-9E77-7B27E295C595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BF5FB8-2D6E-4432-BED2-ADDF67CE26C6}" type="pres">
      <dgm:prSet presAssocID="{6D77E4D4-5719-4AF2-9E77-7B27E295C595}" presName="negativeSpace" presStyleCnt="0"/>
      <dgm:spPr/>
    </dgm:pt>
    <dgm:pt modelId="{E0E03B3B-A5B3-4079-8052-5F9922836097}" type="pres">
      <dgm:prSet presAssocID="{6D77E4D4-5719-4AF2-9E77-7B27E295C595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47371B-A4F3-40EF-83AE-4ED553C46C37}" type="pres">
      <dgm:prSet presAssocID="{10294DD7-AB7E-48C8-9573-F492BE9843A1}" presName="spaceBetweenRectangles" presStyleCnt="0"/>
      <dgm:spPr/>
    </dgm:pt>
    <dgm:pt modelId="{E6D39796-6716-4085-8211-51AAAEC3B00D}" type="pres">
      <dgm:prSet presAssocID="{B8F98B93-77D7-4B5E-8317-C7B23604E04E}" presName="parentLin" presStyleCnt="0"/>
      <dgm:spPr/>
    </dgm:pt>
    <dgm:pt modelId="{4BF69FF6-6067-4C39-87C9-233B29BFC362}" type="pres">
      <dgm:prSet presAssocID="{B8F98B93-77D7-4B5E-8317-C7B23604E04E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40E2E09F-1913-42CB-9094-89DEB5827CFC}" type="pres">
      <dgm:prSet presAssocID="{B8F98B93-77D7-4B5E-8317-C7B23604E04E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039805-9F98-41FF-9200-D9561EF67418}" type="pres">
      <dgm:prSet presAssocID="{B8F98B93-77D7-4B5E-8317-C7B23604E04E}" presName="negativeSpace" presStyleCnt="0"/>
      <dgm:spPr/>
    </dgm:pt>
    <dgm:pt modelId="{6875056D-ED1D-486F-BA69-A5BD5585934F}" type="pres">
      <dgm:prSet presAssocID="{B8F98B93-77D7-4B5E-8317-C7B23604E04E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AAA30C-AAD5-4401-B448-EA98D89A134F}" type="pres">
      <dgm:prSet presAssocID="{A23EBB22-22A4-449B-94F7-F766EEEAB152}" presName="spaceBetweenRectangles" presStyleCnt="0"/>
      <dgm:spPr/>
    </dgm:pt>
    <dgm:pt modelId="{B3C157EF-BF2D-48E1-A8AD-54B5E28E9C5B}" type="pres">
      <dgm:prSet presAssocID="{3035C034-3B87-4052-9962-8FFE1BF21FED}" presName="parentLin" presStyleCnt="0"/>
      <dgm:spPr/>
    </dgm:pt>
    <dgm:pt modelId="{7CA070D4-E307-428F-8986-2EB6ECCEEE69}" type="pres">
      <dgm:prSet presAssocID="{3035C034-3B87-4052-9962-8FFE1BF21FED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2975ACDB-7344-4FCA-958A-CB1C9908C5AB}" type="pres">
      <dgm:prSet presAssocID="{3035C034-3B87-4052-9962-8FFE1BF21FED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4E4E78-1AAE-4C1C-A28F-2397BD59F7D2}" type="pres">
      <dgm:prSet presAssocID="{3035C034-3B87-4052-9962-8FFE1BF21FED}" presName="negativeSpace" presStyleCnt="0"/>
      <dgm:spPr/>
    </dgm:pt>
    <dgm:pt modelId="{3076308A-2282-4907-8FCF-5EB71C160227}" type="pres">
      <dgm:prSet presAssocID="{3035C034-3B87-4052-9962-8FFE1BF21FED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7562247-C82A-41C7-801E-61999A64FE74}" type="presOf" srcId="{657284D2-9CA9-494E-91FE-B3EEA7648A81}" destId="{91CA189F-8779-4BCE-A6BD-4DB41ED63945}" srcOrd="0" destOrd="0" presId="urn:microsoft.com/office/officeart/2005/8/layout/list1"/>
    <dgm:cxn modelId="{A6A8FD0E-F3C0-4AFE-AA28-340250761B0D}" srcId="{B8F98B93-77D7-4B5E-8317-C7B23604E04E}" destId="{E63FE4CD-DEBA-4707-918D-D7DC0DC92471}" srcOrd="0" destOrd="0" parTransId="{647A6FA7-3F5B-48E9-9C01-D47E97D76BEC}" sibTransId="{DEFA39F3-827C-4B6D-91F2-0C4F50B9AD0F}"/>
    <dgm:cxn modelId="{F07150B6-7F15-44D1-B5A1-735EB9A62D75}" srcId="{F5552D9F-F42B-4F06-9575-D7697FB077B4}" destId="{E968BD56-90CC-4A58-877A-0297618B18BF}" srcOrd="0" destOrd="0" parTransId="{DECF14FA-7655-413D-B11A-68FB4F67FDE0}" sibTransId="{30CE7C86-9ECA-4ED9-AA2B-A738262F8400}"/>
    <dgm:cxn modelId="{499403B7-0DF4-4DD2-9466-C0C32D88580A}" type="presOf" srcId="{B8F98B93-77D7-4B5E-8317-C7B23604E04E}" destId="{40E2E09F-1913-42CB-9094-89DEB5827CFC}" srcOrd="1" destOrd="0" presId="urn:microsoft.com/office/officeart/2005/8/layout/list1"/>
    <dgm:cxn modelId="{BF345EA1-8F12-4280-82B7-DAC5952DC78C}" srcId="{657284D2-9CA9-494E-91FE-B3EEA7648A81}" destId="{3035C034-3B87-4052-9962-8FFE1BF21FED}" srcOrd="3" destOrd="0" parTransId="{83B93DA0-39F1-4CA9-907A-7CB19E4BC25A}" sibTransId="{07D97789-934E-43AD-B738-A75F0B7B8B25}"/>
    <dgm:cxn modelId="{EA235A1E-39A3-453B-B247-69993122A45F}" type="presOf" srcId="{6D77E4D4-5719-4AF2-9E77-7B27E295C595}" destId="{71229171-2D3C-4F3C-B9F7-0CCF337BB195}" srcOrd="1" destOrd="0" presId="urn:microsoft.com/office/officeart/2005/8/layout/list1"/>
    <dgm:cxn modelId="{43F3CA1E-65C8-4258-AD1F-1E7005EC0A94}" type="presOf" srcId="{E63FE4CD-DEBA-4707-918D-D7DC0DC92471}" destId="{6875056D-ED1D-486F-BA69-A5BD5585934F}" srcOrd="0" destOrd="0" presId="urn:microsoft.com/office/officeart/2005/8/layout/list1"/>
    <dgm:cxn modelId="{B0047B42-5879-44FD-BCE2-60BE53E46C86}" type="presOf" srcId="{FF26D40B-CD6A-45C0-92B8-26726B721D8C}" destId="{E0E03B3B-A5B3-4079-8052-5F9922836097}" srcOrd="0" destOrd="0" presId="urn:microsoft.com/office/officeart/2005/8/layout/list1"/>
    <dgm:cxn modelId="{DE37E79F-DADA-49A7-87CB-F06AF0158BC5}" type="presOf" srcId="{62B9F8D6-0288-4C8D-8634-53F4B08FDBA3}" destId="{3076308A-2282-4907-8FCF-5EB71C160227}" srcOrd="0" destOrd="0" presId="urn:microsoft.com/office/officeart/2005/8/layout/list1"/>
    <dgm:cxn modelId="{EAF59BB3-AF17-43D3-9E8A-3685F5B5B35C}" srcId="{657284D2-9CA9-494E-91FE-B3EEA7648A81}" destId="{F5552D9F-F42B-4F06-9575-D7697FB077B4}" srcOrd="0" destOrd="0" parTransId="{F59E2506-AA06-4153-8E73-F7FB8564E3BC}" sibTransId="{0C475C52-95D6-4836-85B7-C482EF93A791}"/>
    <dgm:cxn modelId="{BA5344EF-DD21-4B92-AAF3-D63D48DE1055}" type="presOf" srcId="{B8F98B93-77D7-4B5E-8317-C7B23604E04E}" destId="{4BF69FF6-6067-4C39-87C9-233B29BFC362}" srcOrd="0" destOrd="0" presId="urn:microsoft.com/office/officeart/2005/8/layout/list1"/>
    <dgm:cxn modelId="{36EB865E-0116-4B16-B3C6-F8C784538828}" type="presOf" srcId="{6D77E4D4-5719-4AF2-9E77-7B27E295C595}" destId="{01B495F4-9E1C-4A53-90D1-8F166B1C5AE2}" srcOrd="0" destOrd="0" presId="urn:microsoft.com/office/officeart/2005/8/layout/list1"/>
    <dgm:cxn modelId="{87A85FF5-9185-4BFE-BB32-A9316246F258}" type="presOf" srcId="{F5552D9F-F42B-4F06-9575-D7697FB077B4}" destId="{D26A8B12-A6A0-4947-A948-DC1BC278BF0E}" srcOrd="1" destOrd="0" presId="urn:microsoft.com/office/officeart/2005/8/layout/list1"/>
    <dgm:cxn modelId="{4C218838-3407-41C6-B4D6-057458F0FC9D}" srcId="{3035C034-3B87-4052-9962-8FFE1BF21FED}" destId="{62B9F8D6-0288-4C8D-8634-53F4B08FDBA3}" srcOrd="0" destOrd="0" parTransId="{06EFDD45-5834-4994-8113-108414407F50}" sibTransId="{52825050-CF0D-410E-AA89-E7E8B02BBBC6}"/>
    <dgm:cxn modelId="{6EA1188B-9F8A-4EDD-946E-223E4FD269EF}" srcId="{657284D2-9CA9-494E-91FE-B3EEA7648A81}" destId="{6D77E4D4-5719-4AF2-9E77-7B27E295C595}" srcOrd="1" destOrd="0" parTransId="{563E5250-77BB-4AFE-A745-5C6625984DD7}" sibTransId="{10294DD7-AB7E-48C8-9573-F492BE9843A1}"/>
    <dgm:cxn modelId="{226BDB0D-6CA8-47D1-AFE9-B47E055CB5B1}" type="presOf" srcId="{E968BD56-90CC-4A58-877A-0297618B18BF}" destId="{6F1BED96-473E-46C1-961A-B94C1782C06C}" srcOrd="0" destOrd="0" presId="urn:microsoft.com/office/officeart/2005/8/layout/list1"/>
    <dgm:cxn modelId="{E45C8C0F-9545-48E0-A048-E2197B07509C}" srcId="{6D77E4D4-5719-4AF2-9E77-7B27E295C595}" destId="{FF26D40B-CD6A-45C0-92B8-26726B721D8C}" srcOrd="0" destOrd="0" parTransId="{8DF8D618-FEB4-4B1C-BF8F-842E921036EF}" sibTransId="{80C0781A-41C8-4690-B400-B647F4988A47}"/>
    <dgm:cxn modelId="{792ED810-2D6B-447D-B5EE-93134F9A7B19}" type="presOf" srcId="{F5552D9F-F42B-4F06-9575-D7697FB077B4}" destId="{EAC577A2-0F7F-4911-96B5-432DC406EC61}" srcOrd="0" destOrd="0" presId="urn:microsoft.com/office/officeart/2005/8/layout/list1"/>
    <dgm:cxn modelId="{C0E51BEE-BAE8-44EF-B1D8-6A7F3FE74C8E}" type="presOf" srcId="{3035C034-3B87-4052-9962-8FFE1BF21FED}" destId="{2975ACDB-7344-4FCA-958A-CB1C9908C5AB}" srcOrd="1" destOrd="0" presId="urn:microsoft.com/office/officeart/2005/8/layout/list1"/>
    <dgm:cxn modelId="{108434F3-2275-475B-AB1C-9A64B2E654B1}" srcId="{657284D2-9CA9-494E-91FE-B3EEA7648A81}" destId="{B8F98B93-77D7-4B5E-8317-C7B23604E04E}" srcOrd="2" destOrd="0" parTransId="{CC998B2A-DD65-49B5-A820-C3CD95E238E1}" sibTransId="{A23EBB22-22A4-449B-94F7-F766EEEAB152}"/>
    <dgm:cxn modelId="{3753B596-00E4-48D9-85B1-0BD1E0C5C4A1}" type="presOf" srcId="{3035C034-3B87-4052-9962-8FFE1BF21FED}" destId="{7CA070D4-E307-428F-8986-2EB6ECCEEE69}" srcOrd="0" destOrd="0" presId="urn:microsoft.com/office/officeart/2005/8/layout/list1"/>
    <dgm:cxn modelId="{216CA307-270C-47E0-94BE-E95DAF74D79D}" type="presParOf" srcId="{91CA189F-8779-4BCE-A6BD-4DB41ED63945}" destId="{A379ECC4-8EE3-4861-B965-32408E8DE1AB}" srcOrd="0" destOrd="0" presId="urn:microsoft.com/office/officeart/2005/8/layout/list1"/>
    <dgm:cxn modelId="{A66ED390-33E2-4DB9-8487-ACC1F9C1F1CC}" type="presParOf" srcId="{A379ECC4-8EE3-4861-B965-32408E8DE1AB}" destId="{EAC577A2-0F7F-4911-96B5-432DC406EC61}" srcOrd="0" destOrd="0" presId="urn:microsoft.com/office/officeart/2005/8/layout/list1"/>
    <dgm:cxn modelId="{D1ED2A3A-FA22-446F-A269-1BDA4921CE70}" type="presParOf" srcId="{A379ECC4-8EE3-4861-B965-32408E8DE1AB}" destId="{D26A8B12-A6A0-4947-A948-DC1BC278BF0E}" srcOrd="1" destOrd="0" presId="urn:microsoft.com/office/officeart/2005/8/layout/list1"/>
    <dgm:cxn modelId="{129ED81B-DC11-440C-9F10-EF9657509549}" type="presParOf" srcId="{91CA189F-8779-4BCE-A6BD-4DB41ED63945}" destId="{4757FCC2-A8AA-443B-B574-8118565655E6}" srcOrd="1" destOrd="0" presId="urn:microsoft.com/office/officeart/2005/8/layout/list1"/>
    <dgm:cxn modelId="{2ABFBC6C-D517-417F-B27D-6BA37A34575F}" type="presParOf" srcId="{91CA189F-8779-4BCE-A6BD-4DB41ED63945}" destId="{6F1BED96-473E-46C1-961A-B94C1782C06C}" srcOrd="2" destOrd="0" presId="urn:microsoft.com/office/officeart/2005/8/layout/list1"/>
    <dgm:cxn modelId="{0CCE25A8-DF51-41E0-BBE2-C78F46C3AE5C}" type="presParOf" srcId="{91CA189F-8779-4BCE-A6BD-4DB41ED63945}" destId="{505542E9-05EB-4208-828E-A8473A19ED29}" srcOrd="3" destOrd="0" presId="urn:microsoft.com/office/officeart/2005/8/layout/list1"/>
    <dgm:cxn modelId="{B221F8E5-411B-48DC-BD9E-5EA97C99E818}" type="presParOf" srcId="{91CA189F-8779-4BCE-A6BD-4DB41ED63945}" destId="{4A1B31CD-120B-492A-8498-BC2225251D84}" srcOrd="4" destOrd="0" presId="urn:microsoft.com/office/officeart/2005/8/layout/list1"/>
    <dgm:cxn modelId="{95CC7B9D-55B0-4C92-B427-F5777DA9EE2D}" type="presParOf" srcId="{4A1B31CD-120B-492A-8498-BC2225251D84}" destId="{01B495F4-9E1C-4A53-90D1-8F166B1C5AE2}" srcOrd="0" destOrd="0" presId="urn:microsoft.com/office/officeart/2005/8/layout/list1"/>
    <dgm:cxn modelId="{4DCE9FCD-645E-4118-A8D1-89775A217D8F}" type="presParOf" srcId="{4A1B31CD-120B-492A-8498-BC2225251D84}" destId="{71229171-2D3C-4F3C-B9F7-0CCF337BB195}" srcOrd="1" destOrd="0" presId="urn:microsoft.com/office/officeart/2005/8/layout/list1"/>
    <dgm:cxn modelId="{D740AAE5-65F3-4A41-8552-67299CAB461F}" type="presParOf" srcId="{91CA189F-8779-4BCE-A6BD-4DB41ED63945}" destId="{A6BF5FB8-2D6E-4432-BED2-ADDF67CE26C6}" srcOrd="5" destOrd="0" presId="urn:microsoft.com/office/officeart/2005/8/layout/list1"/>
    <dgm:cxn modelId="{27965F50-5E50-4EF2-8B49-650681715E0D}" type="presParOf" srcId="{91CA189F-8779-4BCE-A6BD-4DB41ED63945}" destId="{E0E03B3B-A5B3-4079-8052-5F9922836097}" srcOrd="6" destOrd="0" presId="urn:microsoft.com/office/officeart/2005/8/layout/list1"/>
    <dgm:cxn modelId="{26378968-A569-409B-84E1-824C319E93BB}" type="presParOf" srcId="{91CA189F-8779-4BCE-A6BD-4DB41ED63945}" destId="{7447371B-A4F3-40EF-83AE-4ED553C46C37}" srcOrd="7" destOrd="0" presId="urn:microsoft.com/office/officeart/2005/8/layout/list1"/>
    <dgm:cxn modelId="{C1C983DD-5CE8-4EBE-B376-3ECC07B57E1D}" type="presParOf" srcId="{91CA189F-8779-4BCE-A6BD-4DB41ED63945}" destId="{E6D39796-6716-4085-8211-51AAAEC3B00D}" srcOrd="8" destOrd="0" presId="urn:microsoft.com/office/officeart/2005/8/layout/list1"/>
    <dgm:cxn modelId="{31D0A130-9E78-4B1C-8BD2-F43919EBA18B}" type="presParOf" srcId="{E6D39796-6716-4085-8211-51AAAEC3B00D}" destId="{4BF69FF6-6067-4C39-87C9-233B29BFC362}" srcOrd="0" destOrd="0" presId="urn:microsoft.com/office/officeart/2005/8/layout/list1"/>
    <dgm:cxn modelId="{0FCB658C-AD24-44EE-A762-248A9B32D762}" type="presParOf" srcId="{E6D39796-6716-4085-8211-51AAAEC3B00D}" destId="{40E2E09F-1913-42CB-9094-89DEB5827CFC}" srcOrd="1" destOrd="0" presId="urn:microsoft.com/office/officeart/2005/8/layout/list1"/>
    <dgm:cxn modelId="{94DC0676-3D4F-4100-B424-1F6BA54D77E3}" type="presParOf" srcId="{91CA189F-8779-4BCE-A6BD-4DB41ED63945}" destId="{08039805-9F98-41FF-9200-D9561EF67418}" srcOrd="9" destOrd="0" presId="urn:microsoft.com/office/officeart/2005/8/layout/list1"/>
    <dgm:cxn modelId="{DE7A9C4E-4BC0-4A1D-A208-76165A7E28CD}" type="presParOf" srcId="{91CA189F-8779-4BCE-A6BD-4DB41ED63945}" destId="{6875056D-ED1D-486F-BA69-A5BD5585934F}" srcOrd="10" destOrd="0" presId="urn:microsoft.com/office/officeart/2005/8/layout/list1"/>
    <dgm:cxn modelId="{42B635C4-F578-4FB2-9263-9E5CA55EEF37}" type="presParOf" srcId="{91CA189F-8779-4BCE-A6BD-4DB41ED63945}" destId="{61AAA30C-AAD5-4401-B448-EA98D89A134F}" srcOrd="11" destOrd="0" presId="urn:microsoft.com/office/officeart/2005/8/layout/list1"/>
    <dgm:cxn modelId="{7E696148-318E-441E-849A-0FAE95114E2B}" type="presParOf" srcId="{91CA189F-8779-4BCE-A6BD-4DB41ED63945}" destId="{B3C157EF-BF2D-48E1-A8AD-54B5E28E9C5B}" srcOrd="12" destOrd="0" presId="urn:microsoft.com/office/officeart/2005/8/layout/list1"/>
    <dgm:cxn modelId="{CEDF46E1-0FEE-43D4-AF04-F5276578023A}" type="presParOf" srcId="{B3C157EF-BF2D-48E1-A8AD-54B5E28E9C5B}" destId="{7CA070D4-E307-428F-8986-2EB6ECCEEE69}" srcOrd="0" destOrd="0" presId="urn:microsoft.com/office/officeart/2005/8/layout/list1"/>
    <dgm:cxn modelId="{51607674-C4E6-4FAE-B174-8B27E9FD7F72}" type="presParOf" srcId="{B3C157EF-BF2D-48E1-A8AD-54B5E28E9C5B}" destId="{2975ACDB-7344-4FCA-958A-CB1C9908C5AB}" srcOrd="1" destOrd="0" presId="urn:microsoft.com/office/officeart/2005/8/layout/list1"/>
    <dgm:cxn modelId="{B354BCD5-535F-44F0-A75D-CD0C75C422AE}" type="presParOf" srcId="{91CA189F-8779-4BCE-A6BD-4DB41ED63945}" destId="{A34E4E78-1AAE-4C1C-A28F-2397BD59F7D2}" srcOrd="13" destOrd="0" presId="urn:microsoft.com/office/officeart/2005/8/layout/list1"/>
    <dgm:cxn modelId="{995028CA-222C-4441-9FCF-8BDA4790BC67}" type="presParOf" srcId="{91CA189F-8779-4BCE-A6BD-4DB41ED63945}" destId="{3076308A-2282-4907-8FCF-5EB71C160227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CE1B574-D906-4A19-A3A0-789D3F0DB098}" type="doc">
      <dgm:prSet loTypeId="urn:microsoft.com/office/officeart/2005/8/layout/hierarchy3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1064DC70-AA60-40D9-BDB7-278FAE43FBEC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Описание</a:t>
          </a:r>
        </a:p>
      </dgm:t>
    </dgm:pt>
    <dgm:pt modelId="{041F03A6-CF08-492A-BC40-51B226A29D8D}" type="parTrans" cxnId="{108C5085-48C7-4427-BCD3-281E9F8FD440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DE7F3E2C-66D7-4034-B5F4-ED52B40F7F1C}" type="sibTrans" cxnId="{108C5085-48C7-4427-BCD3-281E9F8FD440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055414D1-3E55-4397-A6B6-718952775D00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Повествование</a:t>
          </a:r>
        </a:p>
      </dgm:t>
    </dgm:pt>
    <dgm:pt modelId="{E5DDA39F-3183-4DAC-90A7-6ECE84C34A7D}" type="parTrans" cxnId="{0267D1A0-532A-4C1A-ACB1-A0BF7472699F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88C850BD-AD3A-4B2E-AB74-727FE8FB1125}" type="sibTrans" cxnId="{0267D1A0-532A-4C1A-ACB1-A0BF7472699F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855A7F78-0DB1-4E61-9B51-CB4313728B69}">
      <dgm:prSet phldrT="[Текст]" custT="1"/>
      <dgm:spPr/>
      <dgm:t>
        <a:bodyPr/>
        <a:lstStyle/>
        <a:p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Про свойства предметов </a:t>
          </a:r>
          <a:b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во времени</a:t>
          </a:r>
        </a:p>
      </dgm:t>
    </dgm:pt>
    <dgm:pt modelId="{EEF7620B-889A-462B-8C79-BF709298AA49}" type="parTrans" cxnId="{543698AB-5230-4782-AD97-BD73037CE957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69028664-FD5A-4471-98BD-B95A7C22E2B5}" type="sibTrans" cxnId="{543698AB-5230-4782-AD97-BD73037CE957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C0935177-C0FF-438F-93C3-6515398F320D}">
      <dgm:prSet phldrT="[Текст]" custT="1"/>
      <dgm:spPr/>
      <dgm:t>
        <a:bodyPr/>
        <a:lstStyle/>
        <a:p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Роман, краткий рассказ, пьеса, сообщения в газете</a:t>
          </a:r>
        </a:p>
      </dgm:t>
    </dgm:pt>
    <dgm:pt modelId="{AE0A82DE-18DD-4EC8-85F5-7384CF4B67E1}" type="parTrans" cxnId="{7E42ED5B-6AD5-4399-A58E-68051AC717C8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4E2ED697-08EC-4F51-B950-ABC43003A524}" type="sibTrans" cxnId="{7E42ED5B-6AD5-4399-A58E-68051AC717C8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ED51A572-4A5F-4774-BB8E-48E0B6470D66}">
      <dgm:prSet phldrT="[Текст]" custT="1"/>
      <dgm:spPr/>
      <dgm:t>
        <a:bodyPr/>
        <a:lstStyle/>
        <a:p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Про свойства предметов </a:t>
          </a:r>
          <a:r>
            <a:rPr lang="en-US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/>
          </a:r>
          <a:br>
            <a:rPr lang="en-US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пространстве</a:t>
          </a:r>
        </a:p>
      </dgm:t>
    </dgm:pt>
    <dgm:pt modelId="{0009087E-7989-4749-90F1-DBA67BAE71CA}" type="parTrans" cxnId="{902D57E1-EFE7-4ED9-BDD9-B0AD2DC9EDAB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930B1E7B-3D28-4067-A7ED-99542DA9054A}" type="sibTrans" cxnId="{902D57E1-EFE7-4ED9-BDD9-B0AD2DC9EDAB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53244996-E84A-4E5F-BEF6-151E4D62FCB7}">
      <dgm:prSet phldrT="[Текст]" custT="1"/>
      <dgm:spPr/>
      <dgm:t>
        <a:bodyPr/>
        <a:lstStyle/>
        <a:p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книге </a:t>
          </a:r>
          <a:b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 путешествиях </a:t>
          </a:r>
          <a:r>
            <a:rPr lang="en-US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/>
          </a:r>
          <a:br>
            <a:rPr lang="en-US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или дневнике – </a:t>
          </a:r>
          <a:r>
            <a:rPr lang="en-US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/>
          </a:r>
          <a:br>
            <a:rPr lang="en-US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это описание места,</a:t>
          </a:r>
          <a:b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 также карта, </a:t>
          </a:r>
          <a:r>
            <a:rPr lang="ru-RU" sz="16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онлайн-расписание</a:t>
          </a:r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полетов</a:t>
          </a:r>
        </a:p>
      </dgm:t>
    </dgm:pt>
    <dgm:pt modelId="{BF346BC5-2286-4E4A-8741-6940703DFBF6}" type="parTrans" cxnId="{2E782C10-1662-46B1-A594-9AF882D4250B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D3B1B7F5-173A-4F10-B40A-7254FE46D6CA}" type="sibTrans" cxnId="{2E782C10-1662-46B1-A594-9AF882D4250B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E5AC6A83-357E-4586-8073-9437607CC4A5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Изложение</a:t>
          </a:r>
        </a:p>
      </dgm:t>
    </dgm:pt>
    <dgm:pt modelId="{62DC8BE5-B05E-4432-BB33-4B77FA17C1C9}" type="parTrans" cxnId="{07A73701-B787-4814-8AF3-9576A9B17C8E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A2FB007A-7774-4AAF-B473-074D2585D550}" type="sibTrans" cxnId="{07A73701-B787-4814-8AF3-9576A9B17C8E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1DB84729-10C4-4D0B-B2D6-EB8F2BF72B6F}">
      <dgm:prSet phldrT="[Текст]" custT="1"/>
      <dgm:spPr/>
      <dgm:t>
        <a:bodyPr/>
        <a:lstStyle/>
        <a:p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Информация представлена </a:t>
          </a:r>
          <a:b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как составные понятия</a:t>
          </a:r>
        </a:p>
      </dgm:t>
    </dgm:pt>
    <dgm:pt modelId="{5CB7A4AE-BAD3-42F1-8700-9D899BC6530E}" type="parTrans" cxnId="{83104AF8-C56D-4D1E-871A-991D66E11770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E9D5BB68-7B47-4EC9-96A3-8B3A41E76E2B}" type="sibTrans" cxnId="{83104AF8-C56D-4D1E-871A-991D66E11770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18CD472E-48F5-4561-9A0F-CC3737634769}">
      <dgm:prSet phldrT="[Текст]" custT="1"/>
      <dgm:spPr/>
      <dgm:t>
        <a:bodyPr/>
        <a:lstStyle/>
        <a:p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Эссе, график, демонстрирующий изменения </a:t>
          </a:r>
          <a:b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численности населения</a:t>
          </a:r>
        </a:p>
      </dgm:t>
    </dgm:pt>
    <dgm:pt modelId="{D4C556E1-1A0B-4620-B5EF-DEC74150A1EB}" type="parTrans" cxnId="{B6A8B9A1-5D5D-4D28-9575-3961836378B6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F8E1F8C4-4147-4612-9AF2-318D9D40A406}" type="sibTrans" cxnId="{B6A8B9A1-5D5D-4D28-9575-3961836378B6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A1069672-B7B1-4A1B-93AF-31C9D6F9FFAA}" type="pres">
      <dgm:prSet presAssocID="{5CE1B574-D906-4A19-A3A0-789D3F0DB09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E1D28EF-E899-41AD-864F-04A9FB398720}" type="pres">
      <dgm:prSet presAssocID="{1064DC70-AA60-40D9-BDB7-278FAE43FBEC}" presName="root" presStyleCnt="0"/>
      <dgm:spPr/>
    </dgm:pt>
    <dgm:pt modelId="{DA02284B-1527-4A04-875C-3BFFA48906EE}" type="pres">
      <dgm:prSet presAssocID="{1064DC70-AA60-40D9-BDB7-278FAE43FBEC}" presName="rootComposite" presStyleCnt="0"/>
      <dgm:spPr/>
    </dgm:pt>
    <dgm:pt modelId="{E0293045-8254-4EE4-8911-BDDE37AA4AE1}" type="pres">
      <dgm:prSet presAssocID="{1064DC70-AA60-40D9-BDB7-278FAE43FBEC}" presName="rootText" presStyleLbl="node1" presStyleIdx="0" presStyleCnt="3"/>
      <dgm:spPr/>
      <dgm:t>
        <a:bodyPr/>
        <a:lstStyle/>
        <a:p>
          <a:endParaRPr lang="ru-RU"/>
        </a:p>
      </dgm:t>
    </dgm:pt>
    <dgm:pt modelId="{40C5CCC5-5CEB-46A1-B8A0-8DA32DA70801}" type="pres">
      <dgm:prSet presAssocID="{1064DC70-AA60-40D9-BDB7-278FAE43FBEC}" presName="rootConnector" presStyleLbl="node1" presStyleIdx="0" presStyleCnt="3"/>
      <dgm:spPr/>
      <dgm:t>
        <a:bodyPr/>
        <a:lstStyle/>
        <a:p>
          <a:endParaRPr lang="ru-RU"/>
        </a:p>
      </dgm:t>
    </dgm:pt>
    <dgm:pt modelId="{A5C1D629-A784-4659-9ED7-83E60A2486D3}" type="pres">
      <dgm:prSet presAssocID="{1064DC70-AA60-40D9-BDB7-278FAE43FBEC}" presName="childShape" presStyleCnt="0"/>
      <dgm:spPr/>
    </dgm:pt>
    <dgm:pt modelId="{9C3066AE-932B-464E-8C77-158EEF8D9198}" type="pres">
      <dgm:prSet presAssocID="{0009087E-7989-4749-90F1-DBA67BAE71CA}" presName="Name13" presStyleLbl="parChTrans1D2" presStyleIdx="0" presStyleCnt="6"/>
      <dgm:spPr/>
      <dgm:t>
        <a:bodyPr/>
        <a:lstStyle/>
        <a:p>
          <a:endParaRPr lang="ru-RU"/>
        </a:p>
      </dgm:t>
    </dgm:pt>
    <dgm:pt modelId="{FF732A34-9D60-47CB-AD1F-B686D2075858}" type="pres">
      <dgm:prSet presAssocID="{ED51A572-4A5F-4774-BB8E-48E0B6470D66}" presName="childText" presStyleLbl="bgAcc1" presStyleIdx="0" presStyleCnt="6" custScaleX="119387" custScaleY="1169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43E2A1-301B-4BB5-8949-FFE369285CEF}" type="pres">
      <dgm:prSet presAssocID="{BF346BC5-2286-4E4A-8741-6940703DFBF6}" presName="Name13" presStyleLbl="parChTrans1D2" presStyleIdx="1" presStyleCnt="6"/>
      <dgm:spPr/>
      <dgm:t>
        <a:bodyPr/>
        <a:lstStyle/>
        <a:p>
          <a:endParaRPr lang="ru-RU"/>
        </a:p>
      </dgm:t>
    </dgm:pt>
    <dgm:pt modelId="{208F3B32-048B-4D2A-A819-8A39AB7BCA0A}" type="pres">
      <dgm:prSet presAssocID="{53244996-E84A-4E5F-BEF6-151E4D62FCB7}" presName="childText" presStyleLbl="bgAcc1" presStyleIdx="1" presStyleCnt="6" custScaleX="119387" custScaleY="1446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E6DD0E-CB8E-463C-8F1C-DCA4842630BD}" type="pres">
      <dgm:prSet presAssocID="{055414D1-3E55-4397-A6B6-718952775D00}" presName="root" presStyleCnt="0"/>
      <dgm:spPr/>
    </dgm:pt>
    <dgm:pt modelId="{63CF227C-3BCD-4B7A-8751-EA7AB65C2C4C}" type="pres">
      <dgm:prSet presAssocID="{055414D1-3E55-4397-A6B6-718952775D00}" presName="rootComposite" presStyleCnt="0"/>
      <dgm:spPr/>
    </dgm:pt>
    <dgm:pt modelId="{820F448B-1654-45E7-8955-0FCF7412D073}" type="pres">
      <dgm:prSet presAssocID="{055414D1-3E55-4397-A6B6-718952775D00}" presName="rootText" presStyleLbl="node1" presStyleIdx="1" presStyleCnt="3"/>
      <dgm:spPr/>
      <dgm:t>
        <a:bodyPr/>
        <a:lstStyle/>
        <a:p>
          <a:endParaRPr lang="ru-RU"/>
        </a:p>
      </dgm:t>
    </dgm:pt>
    <dgm:pt modelId="{7A7058FC-ED50-40B5-A8AA-08AB29F2A418}" type="pres">
      <dgm:prSet presAssocID="{055414D1-3E55-4397-A6B6-718952775D00}" presName="rootConnector" presStyleLbl="node1" presStyleIdx="1" presStyleCnt="3"/>
      <dgm:spPr/>
      <dgm:t>
        <a:bodyPr/>
        <a:lstStyle/>
        <a:p>
          <a:endParaRPr lang="ru-RU"/>
        </a:p>
      </dgm:t>
    </dgm:pt>
    <dgm:pt modelId="{47E53D53-2065-4C4D-AF87-2424B56DF4C9}" type="pres">
      <dgm:prSet presAssocID="{055414D1-3E55-4397-A6B6-718952775D00}" presName="childShape" presStyleCnt="0"/>
      <dgm:spPr/>
    </dgm:pt>
    <dgm:pt modelId="{BEEF2DBD-F75B-4186-8016-1968F4E21D98}" type="pres">
      <dgm:prSet presAssocID="{EEF7620B-889A-462B-8C79-BF709298AA49}" presName="Name13" presStyleLbl="parChTrans1D2" presStyleIdx="2" presStyleCnt="6"/>
      <dgm:spPr/>
      <dgm:t>
        <a:bodyPr/>
        <a:lstStyle/>
        <a:p>
          <a:endParaRPr lang="ru-RU"/>
        </a:p>
      </dgm:t>
    </dgm:pt>
    <dgm:pt modelId="{9836CD1A-DE73-4114-953F-25BD6C2251FA}" type="pres">
      <dgm:prSet presAssocID="{855A7F78-0DB1-4E61-9B51-CB4313728B69}" presName="childText" presStyleLbl="bgAcc1" presStyleIdx="2" presStyleCnt="6" custScaleX="119387" custScaleY="1169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4D8128-5757-4A36-8D92-8E4D9807BE95}" type="pres">
      <dgm:prSet presAssocID="{AE0A82DE-18DD-4EC8-85F5-7384CF4B67E1}" presName="Name13" presStyleLbl="parChTrans1D2" presStyleIdx="3" presStyleCnt="6"/>
      <dgm:spPr/>
      <dgm:t>
        <a:bodyPr/>
        <a:lstStyle/>
        <a:p>
          <a:endParaRPr lang="ru-RU"/>
        </a:p>
      </dgm:t>
    </dgm:pt>
    <dgm:pt modelId="{B281F201-965B-4C8C-9F08-04D3960DD3B3}" type="pres">
      <dgm:prSet presAssocID="{C0935177-C0FF-438F-93C3-6515398F320D}" presName="childText" presStyleLbl="bgAcc1" presStyleIdx="3" presStyleCnt="6" custScaleX="119387" custScaleY="1446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EE59B3-EA35-434A-9DE0-7FDF2EAF5F65}" type="pres">
      <dgm:prSet presAssocID="{E5AC6A83-357E-4586-8073-9437607CC4A5}" presName="root" presStyleCnt="0"/>
      <dgm:spPr/>
    </dgm:pt>
    <dgm:pt modelId="{455DDA1F-0C6E-49E2-BB83-A610C4F76A29}" type="pres">
      <dgm:prSet presAssocID="{E5AC6A83-357E-4586-8073-9437607CC4A5}" presName="rootComposite" presStyleCnt="0"/>
      <dgm:spPr/>
    </dgm:pt>
    <dgm:pt modelId="{FB72E04A-83A5-4A1B-A043-92BC4EBB3A53}" type="pres">
      <dgm:prSet presAssocID="{E5AC6A83-357E-4586-8073-9437607CC4A5}" presName="rootText" presStyleLbl="node1" presStyleIdx="2" presStyleCnt="3"/>
      <dgm:spPr/>
      <dgm:t>
        <a:bodyPr/>
        <a:lstStyle/>
        <a:p>
          <a:endParaRPr lang="ru-RU"/>
        </a:p>
      </dgm:t>
    </dgm:pt>
    <dgm:pt modelId="{B35B8B3C-51BD-4373-83EA-BB84D9121184}" type="pres">
      <dgm:prSet presAssocID="{E5AC6A83-357E-4586-8073-9437607CC4A5}" presName="rootConnector" presStyleLbl="node1" presStyleIdx="2" presStyleCnt="3"/>
      <dgm:spPr/>
      <dgm:t>
        <a:bodyPr/>
        <a:lstStyle/>
        <a:p>
          <a:endParaRPr lang="ru-RU"/>
        </a:p>
      </dgm:t>
    </dgm:pt>
    <dgm:pt modelId="{FFA56F2C-3AC2-4A23-A965-EC8069A73F23}" type="pres">
      <dgm:prSet presAssocID="{E5AC6A83-357E-4586-8073-9437607CC4A5}" presName="childShape" presStyleCnt="0"/>
      <dgm:spPr/>
    </dgm:pt>
    <dgm:pt modelId="{D6E33362-216B-46F1-A07A-1E644DD7E964}" type="pres">
      <dgm:prSet presAssocID="{5CB7A4AE-BAD3-42F1-8700-9D899BC6530E}" presName="Name13" presStyleLbl="parChTrans1D2" presStyleIdx="4" presStyleCnt="6"/>
      <dgm:spPr/>
      <dgm:t>
        <a:bodyPr/>
        <a:lstStyle/>
        <a:p>
          <a:endParaRPr lang="ru-RU"/>
        </a:p>
      </dgm:t>
    </dgm:pt>
    <dgm:pt modelId="{51F36273-5054-4393-B368-2F13246D444A}" type="pres">
      <dgm:prSet presAssocID="{1DB84729-10C4-4D0B-B2D6-EB8F2BF72B6F}" presName="childText" presStyleLbl="bgAcc1" presStyleIdx="4" presStyleCnt="6" custScaleX="119387" custScaleY="1169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59E893-EE74-4AD6-B390-73819E366185}" type="pres">
      <dgm:prSet presAssocID="{D4C556E1-1A0B-4620-B5EF-DEC74150A1EB}" presName="Name13" presStyleLbl="parChTrans1D2" presStyleIdx="5" presStyleCnt="6"/>
      <dgm:spPr/>
      <dgm:t>
        <a:bodyPr/>
        <a:lstStyle/>
        <a:p>
          <a:endParaRPr lang="ru-RU"/>
        </a:p>
      </dgm:t>
    </dgm:pt>
    <dgm:pt modelId="{BD234562-6303-48D7-A6EC-5DD204300AB2}" type="pres">
      <dgm:prSet presAssocID="{18CD472E-48F5-4561-9A0F-CC3737634769}" presName="childText" presStyleLbl="bgAcc1" presStyleIdx="5" presStyleCnt="6" custScaleX="119387" custScaleY="1446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3104AF8-C56D-4D1E-871A-991D66E11770}" srcId="{E5AC6A83-357E-4586-8073-9437607CC4A5}" destId="{1DB84729-10C4-4D0B-B2D6-EB8F2BF72B6F}" srcOrd="0" destOrd="0" parTransId="{5CB7A4AE-BAD3-42F1-8700-9D899BC6530E}" sibTransId="{E9D5BB68-7B47-4EC9-96A3-8B3A41E76E2B}"/>
    <dgm:cxn modelId="{142D3865-5809-4811-8713-D81AE78A17F9}" type="presOf" srcId="{5CB7A4AE-BAD3-42F1-8700-9D899BC6530E}" destId="{D6E33362-216B-46F1-A07A-1E644DD7E964}" srcOrd="0" destOrd="0" presId="urn:microsoft.com/office/officeart/2005/8/layout/hierarchy3"/>
    <dgm:cxn modelId="{543698AB-5230-4782-AD97-BD73037CE957}" srcId="{055414D1-3E55-4397-A6B6-718952775D00}" destId="{855A7F78-0DB1-4E61-9B51-CB4313728B69}" srcOrd="0" destOrd="0" parTransId="{EEF7620B-889A-462B-8C79-BF709298AA49}" sibTransId="{69028664-FD5A-4471-98BD-B95A7C22E2B5}"/>
    <dgm:cxn modelId="{465D583A-8CEB-40D0-B6BE-00EF048EA789}" type="presOf" srcId="{BF346BC5-2286-4E4A-8741-6940703DFBF6}" destId="{9B43E2A1-301B-4BB5-8949-FFE369285CEF}" srcOrd="0" destOrd="0" presId="urn:microsoft.com/office/officeart/2005/8/layout/hierarchy3"/>
    <dgm:cxn modelId="{39EAA083-C0E6-4DC3-9FA2-2C4B19309DFB}" type="presOf" srcId="{E5AC6A83-357E-4586-8073-9437607CC4A5}" destId="{B35B8B3C-51BD-4373-83EA-BB84D9121184}" srcOrd="1" destOrd="0" presId="urn:microsoft.com/office/officeart/2005/8/layout/hierarchy3"/>
    <dgm:cxn modelId="{108C5085-48C7-4427-BCD3-281E9F8FD440}" srcId="{5CE1B574-D906-4A19-A3A0-789D3F0DB098}" destId="{1064DC70-AA60-40D9-BDB7-278FAE43FBEC}" srcOrd="0" destOrd="0" parTransId="{041F03A6-CF08-492A-BC40-51B226A29D8D}" sibTransId="{DE7F3E2C-66D7-4034-B5F4-ED52B40F7F1C}"/>
    <dgm:cxn modelId="{893190AB-D30E-44DE-A4BB-32607E2EC565}" type="presOf" srcId="{18CD472E-48F5-4561-9A0F-CC3737634769}" destId="{BD234562-6303-48D7-A6EC-5DD204300AB2}" srcOrd="0" destOrd="0" presId="urn:microsoft.com/office/officeart/2005/8/layout/hierarchy3"/>
    <dgm:cxn modelId="{902D57E1-EFE7-4ED9-BDD9-B0AD2DC9EDAB}" srcId="{1064DC70-AA60-40D9-BDB7-278FAE43FBEC}" destId="{ED51A572-4A5F-4774-BB8E-48E0B6470D66}" srcOrd="0" destOrd="0" parTransId="{0009087E-7989-4749-90F1-DBA67BAE71CA}" sibTransId="{930B1E7B-3D28-4067-A7ED-99542DA9054A}"/>
    <dgm:cxn modelId="{9A4423F2-023E-43C1-8D7D-689F3A96A3B6}" type="presOf" srcId="{055414D1-3E55-4397-A6B6-718952775D00}" destId="{820F448B-1654-45E7-8955-0FCF7412D073}" srcOrd="0" destOrd="0" presId="urn:microsoft.com/office/officeart/2005/8/layout/hierarchy3"/>
    <dgm:cxn modelId="{FF4B12DA-2DFF-458E-8DCB-0ABA4A08191E}" type="presOf" srcId="{055414D1-3E55-4397-A6B6-718952775D00}" destId="{7A7058FC-ED50-40B5-A8AA-08AB29F2A418}" srcOrd="1" destOrd="0" presId="urn:microsoft.com/office/officeart/2005/8/layout/hierarchy3"/>
    <dgm:cxn modelId="{0267D1A0-532A-4C1A-ACB1-A0BF7472699F}" srcId="{5CE1B574-D906-4A19-A3A0-789D3F0DB098}" destId="{055414D1-3E55-4397-A6B6-718952775D00}" srcOrd="1" destOrd="0" parTransId="{E5DDA39F-3183-4DAC-90A7-6ECE84C34A7D}" sibTransId="{88C850BD-AD3A-4B2E-AB74-727FE8FB1125}"/>
    <dgm:cxn modelId="{51633E4E-AF38-4973-98F0-ACF002546A98}" type="presOf" srcId="{53244996-E84A-4E5F-BEF6-151E4D62FCB7}" destId="{208F3B32-048B-4D2A-A819-8A39AB7BCA0A}" srcOrd="0" destOrd="0" presId="urn:microsoft.com/office/officeart/2005/8/layout/hierarchy3"/>
    <dgm:cxn modelId="{137C9F75-C6FA-4D4B-A27F-69756F7C7C46}" type="presOf" srcId="{1064DC70-AA60-40D9-BDB7-278FAE43FBEC}" destId="{40C5CCC5-5CEB-46A1-B8A0-8DA32DA70801}" srcOrd="1" destOrd="0" presId="urn:microsoft.com/office/officeart/2005/8/layout/hierarchy3"/>
    <dgm:cxn modelId="{B6A8B9A1-5D5D-4D28-9575-3961836378B6}" srcId="{E5AC6A83-357E-4586-8073-9437607CC4A5}" destId="{18CD472E-48F5-4561-9A0F-CC3737634769}" srcOrd="1" destOrd="0" parTransId="{D4C556E1-1A0B-4620-B5EF-DEC74150A1EB}" sibTransId="{F8E1F8C4-4147-4612-9AF2-318D9D40A406}"/>
    <dgm:cxn modelId="{07A73701-B787-4814-8AF3-9576A9B17C8E}" srcId="{5CE1B574-D906-4A19-A3A0-789D3F0DB098}" destId="{E5AC6A83-357E-4586-8073-9437607CC4A5}" srcOrd="2" destOrd="0" parTransId="{62DC8BE5-B05E-4432-BB33-4B77FA17C1C9}" sibTransId="{A2FB007A-7774-4AAF-B473-074D2585D550}"/>
    <dgm:cxn modelId="{C13A9541-78B1-458E-90A1-A812ABC031DF}" type="presOf" srcId="{5CE1B574-D906-4A19-A3A0-789D3F0DB098}" destId="{A1069672-B7B1-4A1B-93AF-31C9D6F9FFAA}" srcOrd="0" destOrd="0" presId="urn:microsoft.com/office/officeart/2005/8/layout/hierarchy3"/>
    <dgm:cxn modelId="{2E782C10-1662-46B1-A594-9AF882D4250B}" srcId="{1064DC70-AA60-40D9-BDB7-278FAE43FBEC}" destId="{53244996-E84A-4E5F-BEF6-151E4D62FCB7}" srcOrd="1" destOrd="0" parTransId="{BF346BC5-2286-4E4A-8741-6940703DFBF6}" sibTransId="{D3B1B7F5-173A-4F10-B40A-7254FE46D6CA}"/>
    <dgm:cxn modelId="{0578A5A2-2F72-4BE3-86E5-689B9DDAED6F}" type="presOf" srcId="{1064DC70-AA60-40D9-BDB7-278FAE43FBEC}" destId="{E0293045-8254-4EE4-8911-BDDE37AA4AE1}" srcOrd="0" destOrd="0" presId="urn:microsoft.com/office/officeart/2005/8/layout/hierarchy3"/>
    <dgm:cxn modelId="{053D245E-931D-4C42-B3ED-E80693E2FD87}" type="presOf" srcId="{D4C556E1-1A0B-4620-B5EF-DEC74150A1EB}" destId="{8059E893-EE74-4AD6-B390-73819E366185}" srcOrd="0" destOrd="0" presId="urn:microsoft.com/office/officeart/2005/8/layout/hierarchy3"/>
    <dgm:cxn modelId="{858EAAF8-1AF9-46D7-8D17-BC649BFB1DC6}" type="presOf" srcId="{855A7F78-0DB1-4E61-9B51-CB4313728B69}" destId="{9836CD1A-DE73-4114-953F-25BD6C2251FA}" srcOrd="0" destOrd="0" presId="urn:microsoft.com/office/officeart/2005/8/layout/hierarchy3"/>
    <dgm:cxn modelId="{6277FECE-1DDF-4A3B-86F2-732BE83B5298}" type="presOf" srcId="{E5AC6A83-357E-4586-8073-9437607CC4A5}" destId="{FB72E04A-83A5-4A1B-A043-92BC4EBB3A53}" srcOrd="0" destOrd="0" presId="urn:microsoft.com/office/officeart/2005/8/layout/hierarchy3"/>
    <dgm:cxn modelId="{7E42ED5B-6AD5-4399-A58E-68051AC717C8}" srcId="{055414D1-3E55-4397-A6B6-718952775D00}" destId="{C0935177-C0FF-438F-93C3-6515398F320D}" srcOrd="1" destOrd="0" parTransId="{AE0A82DE-18DD-4EC8-85F5-7384CF4B67E1}" sibTransId="{4E2ED697-08EC-4F51-B950-ABC43003A524}"/>
    <dgm:cxn modelId="{7D3A55C5-1005-4FFF-8C84-0F22D53683C1}" type="presOf" srcId="{C0935177-C0FF-438F-93C3-6515398F320D}" destId="{B281F201-965B-4C8C-9F08-04D3960DD3B3}" srcOrd="0" destOrd="0" presId="urn:microsoft.com/office/officeart/2005/8/layout/hierarchy3"/>
    <dgm:cxn modelId="{E9CD4E51-5BA0-41A3-AD69-0E27F2206666}" type="presOf" srcId="{EEF7620B-889A-462B-8C79-BF709298AA49}" destId="{BEEF2DBD-F75B-4186-8016-1968F4E21D98}" srcOrd="0" destOrd="0" presId="urn:microsoft.com/office/officeart/2005/8/layout/hierarchy3"/>
    <dgm:cxn modelId="{E47CA009-EBB1-48DA-B45F-6697BFD22EBB}" type="presOf" srcId="{ED51A572-4A5F-4774-BB8E-48E0B6470D66}" destId="{FF732A34-9D60-47CB-AD1F-B686D2075858}" srcOrd="0" destOrd="0" presId="urn:microsoft.com/office/officeart/2005/8/layout/hierarchy3"/>
    <dgm:cxn modelId="{837D24E9-0626-456F-9A0E-5D68157EB083}" type="presOf" srcId="{0009087E-7989-4749-90F1-DBA67BAE71CA}" destId="{9C3066AE-932B-464E-8C77-158EEF8D9198}" srcOrd="0" destOrd="0" presId="urn:microsoft.com/office/officeart/2005/8/layout/hierarchy3"/>
    <dgm:cxn modelId="{9E921129-1A14-4ECE-B191-DF5B304101F3}" type="presOf" srcId="{1DB84729-10C4-4D0B-B2D6-EB8F2BF72B6F}" destId="{51F36273-5054-4393-B368-2F13246D444A}" srcOrd="0" destOrd="0" presId="urn:microsoft.com/office/officeart/2005/8/layout/hierarchy3"/>
    <dgm:cxn modelId="{74A373CE-34CC-452B-BAA3-C89C0038D194}" type="presOf" srcId="{AE0A82DE-18DD-4EC8-85F5-7384CF4B67E1}" destId="{D04D8128-5757-4A36-8D92-8E4D9807BE95}" srcOrd="0" destOrd="0" presId="urn:microsoft.com/office/officeart/2005/8/layout/hierarchy3"/>
    <dgm:cxn modelId="{D79F222D-6862-4204-944F-5CA3664A1F58}" type="presParOf" srcId="{A1069672-B7B1-4A1B-93AF-31C9D6F9FFAA}" destId="{9E1D28EF-E899-41AD-864F-04A9FB398720}" srcOrd="0" destOrd="0" presId="urn:microsoft.com/office/officeart/2005/8/layout/hierarchy3"/>
    <dgm:cxn modelId="{A43A0BF4-57BF-416F-810D-757F32E4DDA1}" type="presParOf" srcId="{9E1D28EF-E899-41AD-864F-04A9FB398720}" destId="{DA02284B-1527-4A04-875C-3BFFA48906EE}" srcOrd="0" destOrd="0" presId="urn:microsoft.com/office/officeart/2005/8/layout/hierarchy3"/>
    <dgm:cxn modelId="{D9948765-CD06-4D55-BABD-7F857B6C1AFC}" type="presParOf" srcId="{DA02284B-1527-4A04-875C-3BFFA48906EE}" destId="{E0293045-8254-4EE4-8911-BDDE37AA4AE1}" srcOrd="0" destOrd="0" presId="urn:microsoft.com/office/officeart/2005/8/layout/hierarchy3"/>
    <dgm:cxn modelId="{D1A51BA0-1D66-4FF4-9718-E1A2FD89F6F3}" type="presParOf" srcId="{DA02284B-1527-4A04-875C-3BFFA48906EE}" destId="{40C5CCC5-5CEB-46A1-B8A0-8DA32DA70801}" srcOrd="1" destOrd="0" presId="urn:microsoft.com/office/officeart/2005/8/layout/hierarchy3"/>
    <dgm:cxn modelId="{E41FA8CC-B8DE-4B6B-82B7-99E3F6443472}" type="presParOf" srcId="{9E1D28EF-E899-41AD-864F-04A9FB398720}" destId="{A5C1D629-A784-4659-9ED7-83E60A2486D3}" srcOrd="1" destOrd="0" presId="urn:microsoft.com/office/officeart/2005/8/layout/hierarchy3"/>
    <dgm:cxn modelId="{9070BD58-D3FC-4BAA-A176-46F2EA2861BD}" type="presParOf" srcId="{A5C1D629-A784-4659-9ED7-83E60A2486D3}" destId="{9C3066AE-932B-464E-8C77-158EEF8D9198}" srcOrd="0" destOrd="0" presId="urn:microsoft.com/office/officeart/2005/8/layout/hierarchy3"/>
    <dgm:cxn modelId="{59E2013F-61CF-4423-AFC2-7115027C289C}" type="presParOf" srcId="{A5C1D629-A784-4659-9ED7-83E60A2486D3}" destId="{FF732A34-9D60-47CB-AD1F-B686D2075858}" srcOrd="1" destOrd="0" presId="urn:microsoft.com/office/officeart/2005/8/layout/hierarchy3"/>
    <dgm:cxn modelId="{A5D2AE38-8229-4848-9CBB-29A51C9ADE23}" type="presParOf" srcId="{A5C1D629-A784-4659-9ED7-83E60A2486D3}" destId="{9B43E2A1-301B-4BB5-8949-FFE369285CEF}" srcOrd="2" destOrd="0" presId="urn:microsoft.com/office/officeart/2005/8/layout/hierarchy3"/>
    <dgm:cxn modelId="{CBDD4939-ADE2-4ADA-A78B-FAFE5A6D7975}" type="presParOf" srcId="{A5C1D629-A784-4659-9ED7-83E60A2486D3}" destId="{208F3B32-048B-4D2A-A819-8A39AB7BCA0A}" srcOrd="3" destOrd="0" presId="urn:microsoft.com/office/officeart/2005/8/layout/hierarchy3"/>
    <dgm:cxn modelId="{D1993630-0A13-458F-B766-4514B26774ED}" type="presParOf" srcId="{A1069672-B7B1-4A1B-93AF-31C9D6F9FFAA}" destId="{56E6DD0E-CB8E-463C-8F1C-DCA4842630BD}" srcOrd="1" destOrd="0" presId="urn:microsoft.com/office/officeart/2005/8/layout/hierarchy3"/>
    <dgm:cxn modelId="{6B95A5BC-C987-42EE-BF23-874B7C1A2D0E}" type="presParOf" srcId="{56E6DD0E-CB8E-463C-8F1C-DCA4842630BD}" destId="{63CF227C-3BCD-4B7A-8751-EA7AB65C2C4C}" srcOrd="0" destOrd="0" presId="urn:microsoft.com/office/officeart/2005/8/layout/hierarchy3"/>
    <dgm:cxn modelId="{DF3F693F-2F57-474A-BDC3-F57D02DB6CEF}" type="presParOf" srcId="{63CF227C-3BCD-4B7A-8751-EA7AB65C2C4C}" destId="{820F448B-1654-45E7-8955-0FCF7412D073}" srcOrd="0" destOrd="0" presId="urn:microsoft.com/office/officeart/2005/8/layout/hierarchy3"/>
    <dgm:cxn modelId="{505C8CAB-2B5C-4BAF-ABBC-B8D676F5F522}" type="presParOf" srcId="{63CF227C-3BCD-4B7A-8751-EA7AB65C2C4C}" destId="{7A7058FC-ED50-40B5-A8AA-08AB29F2A418}" srcOrd="1" destOrd="0" presId="urn:microsoft.com/office/officeart/2005/8/layout/hierarchy3"/>
    <dgm:cxn modelId="{BAFB8CE5-511E-436D-BCF1-FFB8ADB3FFE7}" type="presParOf" srcId="{56E6DD0E-CB8E-463C-8F1C-DCA4842630BD}" destId="{47E53D53-2065-4C4D-AF87-2424B56DF4C9}" srcOrd="1" destOrd="0" presId="urn:microsoft.com/office/officeart/2005/8/layout/hierarchy3"/>
    <dgm:cxn modelId="{A1707C0C-FC09-481E-9D40-C785BF5E68A8}" type="presParOf" srcId="{47E53D53-2065-4C4D-AF87-2424B56DF4C9}" destId="{BEEF2DBD-F75B-4186-8016-1968F4E21D98}" srcOrd="0" destOrd="0" presId="urn:microsoft.com/office/officeart/2005/8/layout/hierarchy3"/>
    <dgm:cxn modelId="{51214154-3950-444F-9688-47A8ADDD3C9F}" type="presParOf" srcId="{47E53D53-2065-4C4D-AF87-2424B56DF4C9}" destId="{9836CD1A-DE73-4114-953F-25BD6C2251FA}" srcOrd="1" destOrd="0" presId="urn:microsoft.com/office/officeart/2005/8/layout/hierarchy3"/>
    <dgm:cxn modelId="{0C2EFE7F-DA33-49CF-8856-6F374946F2FC}" type="presParOf" srcId="{47E53D53-2065-4C4D-AF87-2424B56DF4C9}" destId="{D04D8128-5757-4A36-8D92-8E4D9807BE95}" srcOrd="2" destOrd="0" presId="urn:microsoft.com/office/officeart/2005/8/layout/hierarchy3"/>
    <dgm:cxn modelId="{88587CBD-02B6-49D4-9203-C2A9924D6972}" type="presParOf" srcId="{47E53D53-2065-4C4D-AF87-2424B56DF4C9}" destId="{B281F201-965B-4C8C-9F08-04D3960DD3B3}" srcOrd="3" destOrd="0" presId="urn:microsoft.com/office/officeart/2005/8/layout/hierarchy3"/>
    <dgm:cxn modelId="{D26784A2-3479-480C-B123-55C90C02F161}" type="presParOf" srcId="{A1069672-B7B1-4A1B-93AF-31C9D6F9FFAA}" destId="{04EE59B3-EA35-434A-9DE0-7FDF2EAF5F65}" srcOrd="2" destOrd="0" presId="urn:microsoft.com/office/officeart/2005/8/layout/hierarchy3"/>
    <dgm:cxn modelId="{E66DEC53-0EB7-44F1-9480-944F8BF006A9}" type="presParOf" srcId="{04EE59B3-EA35-434A-9DE0-7FDF2EAF5F65}" destId="{455DDA1F-0C6E-49E2-BB83-A610C4F76A29}" srcOrd="0" destOrd="0" presId="urn:microsoft.com/office/officeart/2005/8/layout/hierarchy3"/>
    <dgm:cxn modelId="{C9727F64-E8CA-4EAA-8F3D-8F926152B3E4}" type="presParOf" srcId="{455DDA1F-0C6E-49E2-BB83-A610C4F76A29}" destId="{FB72E04A-83A5-4A1B-A043-92BC4EBB3A53}" srcOrd="0" destOrd="0" presId="urn:microsoft.com/office/officeart/2005/8/layout/hierarchy3"/>
    <dgm:cxn modelId="{40D6E883-FF9D-462B-B09C-6FD46AC11320}" type="presParOf" srcId="{455DDA1F-0C6E-49E2-BB83-A610C4F76A29}" destId="{B35B8B3C-51BD-4373-83EA-BB84D9121184}" srcOrd="1" destOrd="0" presId="urn:microsoft.com/office/officeart/2005/8/layout/hierarchy3"/>
    <dgm:cxn modelId="{1DC866AF-3CDF-41CF-B2EB-348C94DAB9C5}" type="presParOf" srcId="{04EE59B3-EA35-434A-9DE0-7FDF2EAF5F65}" destId="{FFA56F2C-3AC2-4A23-A965-EC8069A73F23}" srcOrd="1" destOrd="0" presId="urn:microsoft.com/office/officeart/2005/8/layout/hierarchy3"/>
    <dgm:cxn modelId="{3ADEB53F-850A-423B-861C-7FDBD4206354}" type="presParOf" srcId="{FFA56F2C-3AC2-4A23-A965-EC8069A73F23}" destId="{D6E33362-216B-46F1-A07A-1E644DD7E964}" srcOrd="0" destOrd="0" presId="urn:microsoft.com/office/officeart/2005/8/layout/hierarchy3"/>
    <dgm:cxn modelId="{A4655C04-F126-44AB-B832-5C70137F04E6}" type="presParOf" srcId="{FFA56F2C-3AC2-4A23-A965-EC8069A73F23}" destId="{51F36273-5054-4393-B368-2F13246D444A}" srcOrd="1" destOrd="0" presId="urn:microsoft.com/office/officeart/2005/8/layout/hierarchy3"/>
    <dgm:cxn modelId="{46F1A6A4-0FA3-4A15-8DFE-285DA4E36EE2}" type="presParOf" srcId="{FFA56F2C-3AC2-4A23-A965-EC8069A73F23}" destId="{8059E893-EE74-4AD6-B390-73819E366185}" srcOrd="2" destOrd="0" presId="urn:microsoft.com/office/officeart/2005/8/layout/hierarchy3"/>
    <dgm:cxn modelId="{C138D7AD-D328-4BC4-B7D2-00A388A77ECF}" type="presParOf" srcId="{FFA56F2C-3AC2-4A23-A965-EC8069A73F23}" destId="{BD234562-6303-48D7-A6EC-5DD204300AB2}" srcOrd="3" destOrd="0" presId="urn:microsoft.com/office/officeart/2005/8/layout/hierarchy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CE1B574-D906-4A19-A3A0-789D3F0DB098}" type="doc">
      <dgm:prSet loTypeId="urn:microsoft.com/office/officeart/2005/8/layout/hierarchy3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1064DC70-AA60-40D9-BDB7-278FAE43FBEC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Аргументация</a:t>
          </a:r>
        </a:p>
      </dgm:t>
    </dgm:pt>
    <dgm:pt modelId="{041F03A6-CF08-492A-BC40-51B226A29D8D}" type="parTrans" cxnId="{108C5085-48C7-4427-BCD3-281E9F8FD440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DE7F3E2C-66D7-4034-B5F4-ED52B40F7F1C}" type="sibTrans" cxnId="{108C5085-48C7-4427-BCD3-281E9F8FD440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055414D1-3E55-4397-A6B6-718952775D00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Инструкция</a:t>
          </a:r>
        </a:p>
      </dgm:t>
    </dgm:pt>
    <dgm:pt modelId="{E5DDA39F-3183-4DAC-90A7-6ECE84C34A7D}" type="parTrans" cxnId="{0267D1A0-532A-4C1A-ACB1-A0BF7472699F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88C850BD-AD3A-4B2E-AB74-727FE8FB1125}" type="sibTrans" cxnId="{0267D1A0-532A-4C1A-ACB1-A0BF7472699F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855A7F78-0DB1-4E61-9B51-CB4313728B69}">
      <dgm:prSet phldrT="[Текст]" custT="1"/>
      <dgm:spPr/>
      <dgm:t>
        <a:bodyPr/>
        <a:lstStyle/>
        <a:p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Текст </a:t>
          </a:r>
          <a:b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про действия</a:t>
          </a:r>
        </a:p>
      </dgm:t>
    </dgm:pt>
    <dgm:pt modelId="{EEF7620B-889A-462B-8C79-BF709298AA49}" type="parTrans" cxnId="{543698AB-5230-4782-AD97-BD73037CE957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69028664-FD5A-4471-98BD-B95A7C22E2B5}" type="sibTrans" cxnId="{543698AB-5230-4782-AD97-BD73037CE957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C0935177-C0FF-438F-93C3-6515398F320D}">
      <dgm:prSet phldrT="[Текст]" custT="1"/>
      <dgm:spPr/>
      <dgm:t>
        <a:bodyPr/>
        <a:lstStyle/>
        <a:p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Рецепт </a:t>
          </a:r>
          <a:r>
            <a:rPr lang="en-US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/>
          </a:r>
          <a:br>
            <a:rPr lang="en-US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или руководство </a:t>
          </a:r>
          <a:b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 работе </a:t>
          </a:r>
          <a:b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 программным обеспечением</a:t>
          </a:r>
        </a:p>
      </dgm:t>
    </dgm:pt>
    <dgm:pt modelId="{AE0A82DE-18DD-4EC8-85F5-7384CF4B67E1}" type="parTrans" cxnId="{7E42ED5B-6AD5-4399-A58E-68051AC717C8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4E2ED697-08EC-4F51-B950-ABC43003A524}" type="sibTrans" cxnId="{7E42ED5B-6AD5-4399-A58E-68051AC717C8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ED51A572-4A5F-4774-BB8E-48E0B6470D66}">
      <dgm:prSet phldrT="[Текст]" custT="1"/>
      <dgm:spPr/>
      <dgm:t>
        <a:bodyPr/>
        <a:lstStyle/>
        <a:p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Текст, </a:t>
          </a:r>
          <a:r>
            <a:rPr lang="en-US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/>
          </a:r>
          <a:br>
            <a:rPr lang="en-US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который показывает взаимоотношения</a:t>
          </a:r>
          <a:b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между понятиями или утверждениями</a:t>
          </a:r>
        </a:p>
      </dgm:t>
    </dgm:pt>
    <dgm:pt modelId="{0009087E-7989-4749-90F1-DBA67BAE71CA}" type="parTrans" cxnId="{902D57E1-EFE7-4ED9-BDD9-B0AD2DC9EDAB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930B1E7B-3D28-4067-A7ED-99542DA9054A}" type="sibTrans" cxnId="{902D57E1-EFE7-4ED9-BDD9-B0AD2DC9EDAB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53244996-E84A-4E5F-BEF6-151E4D62FCB7}">
      <dgm:prSet phldrT="[Текст]" custT="1"/>
      <dgm:spPr/>
      <dgm:t>
        <a:bodyPr/>
        <a:lstStyle/>
        <a:p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Письма к редактору, посты на форуме </a:t>
          </a:r>
          <a:b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отзывы о книге</a:t>
          </a:r>
          <a:b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или фильме </a:t>
          </a:r>
          <a:b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интернете</a:t>
          </a:r>
        </a:p>
      </dgm:t>
    </dgm:pt>
    <dgm:pt modelId="{BF346BC5-2286-4E4A-8741-6940703DFBF6}" type="parTrans" cxnId="{2E782C10-1662-46B1-A594-9AF882D4250B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D3B1B7F5-173A-4F10-B40A-7254FE46D6CA}" type="sibTrans" cxnId="{2E782C10-1662-46B1-A594-9AF882D4250B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E5AC6A83-357E-4586-8073-9437607CC4A5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Взаимодействие или сделка</a:t>
          </a:r>
        </a:p>
      </dgm:t>
    </dgm:pt>
    <dgm:pt modelId="{62DC8BE5-B05E-4432-BB33-4B77FA17C1C9}" type="parTrans" cxnId="{07A73701-B787-4814-8AF3-9576A9B17C8E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A2FB007A-7774-4AAF-B473-074D2585D550}" type="sibTrans" cxnId="{07A73701-B787-4814-8AF3-9576A9B17C8E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1DB84729-10C4-4D0B-B2D6-EB8F2BF72B6F}">
      <dgm:prSet phldrT="[Текст]" custT="1"/>
      <dgm:spPr/>
      <dgm:t>
        <a:bodyPr/>
        <a:lstStyle/>
        <a:p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Текст</a:t>
          </a:r>
          <a:b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про достижение</a:t>
          </a:r>
          <a:b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цели</a:t>
          </a:r>
        </a:p>
      </dgm:t>
    </dgm:pt>
    <dgm:pt modelId="{5CB7A4AE-BAD3-42F1-8700-9D899BC6530E}" type="parTrans" cxnId="{83104AF8-C56D-4D1E-871A-991D66E11770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E9D5BB68-7B47-4EC9-96A3-8B3A41E76E2B}" type="sibTrans" cxnId="{83104AF8-C56D-4D1E-871A-991D66E11770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18CD472E-48F5-4561-9A0F-CC3737634769}">
      <dgm:prSet phldrT="[Текст]" custT="1"/>
      <dgm:spPr/>
      <dgm:t>
        <a:bodyPr/>
        <a:lstStyle/>
        <a:p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Текст о том, </a:t>
          </a:r>
          <a:b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как исполнить просьбу</a:t>
          </a:r>
          <a:b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или организовать встречу</a:t>
          </a:r>
        </a:p>
      </dgm:t>
    </dgm:pt>
    <dgm:pt modelId="{D4C556E1-1A0B-4620-B5EF-DEC74150A1EB}" type="parTrans" cxnId="{B6A8B9A1-5D5D-4D28-9575-3961836378B6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F8E1F8C4-4147-4612-9AF2-318D9D40A406}" type="sibTrans" cxnId="{B6A8B9A1-5D5D-4D28-9575-3961836378B6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A1069672-B7B1-4A1B-93AF-31C9D6F9FFAA}" type="pres">
      <dgm:prSet presAssocID="{5CE1B574-D906-4A19-A3A0-789D3F0DB09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E1D28EF-E899-41AD-864F-04A9FB398720}" type="pres">
      <dgm:prSet presAssocID="{1064DC70-AA60-40D9-BDB7-278FAE43FBEC}" presName="root" presStyleCnt="0"/>
      <dgm:spPr/>
    </dgm:pt>
    <dgm:pt modelId="{DA02284B-1527-4A04-875C-3BFFA48906EE}" type="pres">
      <dgm:prSet presAssocID="{1064DC70-AA60-40D9-BDB7-278FAE43FBEC}" presName="rootComposite" presStyleCnt="0"/>
      <dgm:spPr/>
    </dgm:pt>
    <dgm:pt modelId="{E0293045-8254-4EE4-8911-BDDE37AA4AE1}" type="pres">
      <dgm:prSet presAssocID="{1064DC70-AA60-40D9-BDB7-278FAE43FBEC}" presName="rootText" presStyleLbl="node1" presStyleIdx="0" presStyleCnt="3"/>
      <dgm:spPr/>
      <dgm:t>
        <a:bodyPr/>
        <a:lstStyle/>
        <a:p>
          <a:endParaRPr lang="ru-RU"/>
        </a:p>
      </dgm:t>
    </dgm:pt>
    <dgm:pt modelId="{40C5CCC5-5CEB-46A1-B8A0-8DA32DA70801}" type="pres">
      <dgm:prSet presAssocID="{1064DC70-AA60-40D9-BDB7-278FAE43FBEC}" presName="rootConnector" presStyleLbl="node1" presStyleIdx="0" presStyleCnt="3"/>
      <dgm:spPr/>
      <dgm:t>
        <a:bodyPr/>
        <a:lstStyle/>
        <a:p>
          <a:endParaRPr lang="ru-RU"/>
        </a:p>
      </dgm:t>
    </dgm:pt>
    <dgm:pt modelId="{A5C1D629-A784-4659-9ED7-83E60A2486D3}" type="pres">
      <dgm:prSet presAssocID="{1064DC70-AA60-40D9-BDB7-278FAE43FBEC}" presName="childShape" presStyleCnt="0"/>
      <dgm:spPr/>
    </dgm:pt>
    <dgm:pt modelId="{9C3066AE-932B-464E-8C77-158EEF8D9198}" type="pres">
      <dgm:prSet presAssocID="{0009087E-7989-4749-90F1-DBA67BAE71CA}" presName="Name13" presStyleLbl="parChTrans1D2" presStyleIdx="0" presStyleCnt="6"/>
      <dgm:spPr/>
      <dgm:t>
        <a:bodyPr/>
        <a:lstStyle/>
        <a:p>
          <a:endParaRPr lang="ru-RU"/>
        </a:p>
      </dgm:t>
    </dgm:pt>
    <dgm:pt modelId="{FF732A34-9D60-47CB-AD1F-B686D2075858}" type="pres">
      <dgm:prSet presAssocID="{ED51A572-4A5F-4774-BB8E-48E0B6470D66}" presName="childText" presStyleLbl="bgAcc1" presStyleIdx="0" presStyleCnt="6" custScaleX="119387" custScaleY="1169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43E2A1-301B-4BB5-8949-FFE369285CEF}" type="pres">
      <dgm:prSet presAssocID="{BF346BC5-2286-4E4A-8741-6940703DFBF6}" presName="Name13" presStyleLbl="parChTrans1D2" presStyleIdx="1" presStyleCnt="6"/>
      <dgm:spPr/>
      <dgm:t>
        <a:bodyPr/>
        <a:lstStyle/>
        <a:p>
          <a:endParaRPr lang="ru-RU"/>
        </a:p>
      </dgm:t>
    </dgm:pt>
    <dgm:pt modelId="{208F3B32-048B-4D2A-A819-8A39AB7BCA0A}" type="pres">
      <dgm:prSet presAssocID="{53244996-E84A-4E5F-BEF6-151E4D62FCB7}" presName="childText" presStyleLbl="bgAcc1" presStyleIdx="1" presStyleCnt="6" custScaleX="119387" custScaleY="1446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E6DD0E-CB8E-463C-8F1C-DCA4842630BD}" type="pres">
      <dgm:prSet presAssocID="{055414D1-3E55-4397-A6B6-718952775D00}" presName="root" presStyleCnt="0"/>
      <dgm:spPr/>
    </dgm:pt>
    <dgm:pt modelId="{63CF227C-3BCD-4B7A-8751-EA7AB65C2C4C}" type="pres">
      <dgm:prSet presAssocID="{055414D1-3E55-4397-A6B6-718952775D00}" presName="rootComposite" presStyleCnt="0"/>
      <dgm:spPr/>
    </dgm:pt>
    <dgm:pt modelId="{820F448B-1654-45E7-8955-0FCF7412D073}" type="pres">
      <dgm:prSet presAssocID="{055414D1-3E55-4397-A6B6-718952775D00}" presName="rootText" presStyleLbl="node1" presStyleIdx="1" presStyleCnt="3"/>
      <dgm:spPr/>
      <dgm:t>
        <a:bodyPr/>
        <a:lstStyle/>
        <a:p>
          <a:endParaRPr lang="ru-RU"/>
        </a:p>
      </dgm:t>
    </dgm:pt>
    <dgm:pt modelId="{7A7058FC-ED50-40B5-A8AA-08AB29F2A418}" type="pres">
      <dgm:prSet presAssocID="{055414D1-3E55-4397-A6B6-718952775D00}" presName="rootConnector" presStyleLbl="node1" presStyleIdx="1" presStyleCnt="3"/>
      <dgm:spPr/>
      <dgm:t>
        <a:bodyPr/>
        <a:lstStyle/>
        <a:p>
          <a:endParaRPr lang="ru-RU"/>
        </a:p>
      </dgm:t>
    </dgm:pt>
    <dgm:pt modelId="{47E53D53-2065-4C4D-AF87-2424B56DF4C9}" type="pres">
      <dgm:prSet presAssocID="{055414D1-3E55-4397-A6B6-718952775D00}" presName="childShape" presStyleCnt="0"/>
      <dgm:spPr/>
    </dgm:pt>
    <dgm:pt modelId="{BEEF2DBD-F75B-4186-8016-1968F4E21D98}" type="pres">
      <dgm:prSet presAssocID="{EEF7620B-889A-462B-8C79-BF709298AA49}" presName="Name13" presStyleLbl="parChTrans1D2" presStyleIdx="2" presStyleCnt="6"/>
      <dgm:spPr/>
      <dgm:t>
        <a:bodyPr/>
        <a:lstStyle/>
        <a:p>
          <a:endParaRPr lang="ru-RU"/>
        </a:p>
      </dgm:t>
    </dgm:pt>
    <dgm:pt modelId="{9836CD1A-DE73-4114-953F-25BD6C2251FA}" type="pres">
      <dgm:prSet presAssocID="{855A7F78-0DB1-4E61-9B51-CB4313728B69}" presName="childText" presStyleLbl="bgAcc1" presStyleIdx="2" presStyleCnt="6" custScaleX="119387" custScaleY="1169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4D8128-5757-4A36-8D92-8E4D9807BE95}" type="pres">
      <dgm:prSet presAssocID="{AE0A82DE-18DD-4EC8-85F5-7384CF4B67E1}" presName="Name13" presStyleLbl="parChTrans1D2" presStyleIdx="3" presStyleCnt="6"/>
      <dgm:spPr/>
      <dgm:t>
        <a:bodyPr/>
        <a:lstStyle/>
        <a:p>
          <a:endParaRPr lang="ru-RU"/>
        </a:p>
      </dgm:t>
    </dgm:pt>
    <dgm:pt modelId="{B281F201-965B-4C8C-9F08-04D3960DD3B3}" type="pres">
      <dgm:prSet presAssocID="{C0935177-C0FF-438F-93C3-6515398F320D}" presName="childText" presStyleLbl="bgAcc1" presStyleIdx="3" presStyleCnt="6" custScaleX="119387" custScaleY="1446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EE59B3-EA35-434A-9DE0-7FDF2EAF5F65}" type="pres">
      <dgm:prSet presAssocID="{E5AC6A83-357E-4586-8073-9437607CC4A5}" presName="root" presStyleCnt="0"/>
      <dgm:spPr/>
    </dgm:pt>
    <dgm:pt modelId="{455DDA1F-0C6E-49E2-BB83-A610C4F76A29}" type="pres">
      <dgm:prSet presAssocID="{E5AC6A83-357E-4586-8073-9437607CC4A5}" presName="rootComposite" presStyleCnt="0"/>
      <dgm:spPr/>
    </dgm:pt>
    <dgm:pt modelId="{FB72E04A-83A5-4A1B-A043-92BC4EBB3A53}" type="pres">
      <dgm:prSet presAssocID="{E5AC6A83-357E-4586-8073-9437607CC4A5}" presName="rootText" presStyleLbl="node1" presStyleIdx="2" presStyleCnt="3"/>
      <dgm:spPr/>
      <dgm:t>
        <a:bodyPr/>
        <a:lstStyle/>
        <a:p>
          <a:endParaRPr lang="ru-RU"/>
        </a:p>
      </dgm:t>
    </dgm:pt>
    <dgm:pt modelId="{B35B8B3C-51BD-4373-83EA-BB84D9121184}" type="pres">
      <dgm:prSet presAssocID="{E5AC6A83-357E-4586-8073-9437607CC4A5}" presName="rootConnector" presStyleLbl="node1" presStyleIdx="2" presStyleCnt="3"/>
      <dgm:spPr/>
      <dgm:t>
        <a:bodyPr/>
        <a:lstStyle/>
        <a:p>
          <a:endParaRPr lang="ru-RU"/>
        </a:p>
      </dgm:t>
    </dgm:pt>
    <dgm:pt modelId="{FFA56F2C-3AC2-4A23-A965-EC8069A73F23}" type="pres">
      <dgm:prSet presAssocID="{E5AC6A83-357E-4586-8073-9437607CC4A5}" presName="childShape" presStyleCnt="0"/>
      <dgm:spPr/>
    </dgm:pt>
    <dgm:pt modelId="{D6E33362-216B-46F1-A07A-1E644DD7E964}" type="pres">
      <dgm:prSet presAssocID="{5CB7A4AE-BAD3-42F1-8700-9D899BC6530E}" presName="Name13" presStyleLbl="parChTrans1D2" presStyleIdx="4" presStyleCnt="6"/>
      <dgm:spPr/>
      <dgm:t>
        <a:bodyPr/>
        <a:lstStyle/>
        <a:p>
          <a:endParaRPr lang="ru-RU"/>
        </a:p>
      </dgm:t>
    </dgm:pt>
    <dgm:pt modelId="{51F36273-5054-4393-B368-2F13246D444A}" type="pres">
      <dgm:prSet presAssocID="{1DB84729-10C4-4D0B-B2D6-EB8F2BF72B6F}" presName="childText" presStyleLbl="bgAcc1" presStyleIdx="4" presStyleCnt="6" custScaleX="119387" custScaleY="1169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59E893-EE74-4AD6-B390-73819E366185}" type="pres">
      <dgm:prSet presAssocID="{D4C556E1-1A0B-4620-B5EF-DEC74150A1EB}" presName="Name13" presStyleLbl="parChTrans1D2" presStyleIdx="5" presStyleCnt="6"/>
      <dgm:spPr/>
      <dgm:t>
        <a:bodyPr/>
        <a:lstStyle/>
        <a:p>
          <a:endParaRPr lang="ru-RU"/>
        </a:p>
      </dgm:t>
    </dgm:pt>
    <dgm:pt modelId="{BD234562-6303-48D7-A6EC-5DD204300AB2}" type="pres">
      <dgm:prSet presAssocID="{18CD472E-48F5-4561-9A0F-CC3737634769}" presName="childText" presStyleLbl="bgAcc1" presStyleIdx="5" presStyleCnt="6" custScaleX="119387" custScaleY="1446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3104AF8-C56D-4D1E-871A-991D66E11770}" srcId="{E5AC6A83-357E-4586-8073-9437607CC4A5}" destId="{1DB84729-10C4-4D0B-B2D6-EB8F2BF72B6F}" srcOrd="0" destOrd="0" parTransId="{5CB7A4AE-BAD3-42F1-8700-9D899BC6530E}" sibTransId="{E9D5BB68-7B47-4EC9-96A3-8B3A41E76E2B}"/>
    <dgm:cxn modelId="{B6A8B9A1-5D5D-4D28-9575-3961836378B6}" srcId="{E5AC6A83-357E-4586-8073-9437607CC4A5}" destId="{18CD472E-48F5-4561-9A0F-CC3737634769}" srcOrd="1" destOrd="0" parTransId="{D4C556E1-1A0B-4620-B5EF-DEC74150A1EB}" sibTransId="{F8E1F8C4-4147-4612-9AF2-318D9D40A406}"/>
    <dgm:cxn modelId="{67F47E18-280B-4346-B92E-670D7864C9F5}" type="presOf" srcId="{5CB7A4AE-BAD3-42F1-8700-9D899BC6530E}" destId="{D6E33362-216B-46F1-A07A-1E644DD7E964}" srcOrd="0" destOrd="0" presId="urn:microsoft.com/office/officeart/2005/8/layout/hierarchy3"/>
    <dgm:cxn modelId="{B91431F5-3C6B-4C61-A9F8-B6F8C2E52BAF}" type="presOf" srcId="{5CE1B574-D906-4A19-A3A0-789D3F0DB098}" destId="{A1069672-B7B1-4A1B-93AF-31C9D6F9FFAA}" srcOrd="0" destOrd="0" presId="urn:microsoft.com/office/officeart/2005/8/layout/hierarchy3"/>
    <dgm:cxn modelId="{07A73701-B787-4814-8AF3-9576A9B17C8E}" srcId="{5CE1B574-D906-4A19-A3A0-789D3F0DB098}" destId="{E5AC6A83-357E-4586-8073-9437607CC4A5}" srcOrd="2" destOrd="0" parTransId="{62DC8BE5-B05E-4432-BB33-4B77FA17C1C9}" sibTransId="{A2FB007A-7774-4AAF-B473-074D2585D550}"/>
    <dgm:cxn modelId="{5D86F361-759D-4D1B-98AF-80C51889D982}" type="presOf" srcId="{53244996-E84A-4E5F-BEF6-151E4D62FCB7}" destId="{208F3B32-048B-4D2A-A819-8A39AB7BCA0A}" srcOrd="0" destOrd="0" presId="urn:microsoft.com/office/officeart/2005/8/layout/hierarchy3"/>
    <dgm:cxn modelId="{DDC3BDD1-2011-4F30-A863-7A46D83A69BD}" type="presOf" srcId="{855A7F78-0DB1-4E61-9B51-CB4313728B69}" destId="{9836CD1A-DE73-4114-953F-25BD6C2251FA}" srcOrd="0" destOrd="0" presId="urn:microsoft.com/office/officeart/2005/8/layout/hierarchy3"/>
    <dgm:cxn modelId="{C662ADB4-3383-4F59-ADE3-078CB23668D0}" type="presOf" srcId="{055414D1-3E55-4397-A6B6-718952775D00}" destId="{7A7058FC-ED50-40B5-A8AA-08AB29F2A418}" srcOrd="1" destOrd="0" presId="urn:microsoft.com/office/officeart/2005/8/layout/hierarchy3"/>
    <dgm:cxn modelId="{F1465F83-112C-4B9F-9BDF-90878916D328}" type="presOf" srcId="{1DB84729-10C4-4D0B-B2D6-EB8F2BF72B6F}" destId="{51F36273-5054-4393-B368-2F13246D444A}" srcOrd="0" destOrd="0" presId="urn:microsoft.com/office/officeart/2005/8/layout/hierarchy3"/>
    <dgm:cxn modelId="{899BE785-DC07-4C9B-ADA7-32A4F7323850}" type="presOf" srcId="{0009087E-7989-4749-90F1-DBA67BAE71CA}" destId="{9C3066AE-932B-464E-8C77-158EEF8D9198}" srcOrd="0" destOrd="0" presId="urn:microsoft.com/office/officeart/2005/8/layout/hierarchy3"/>
    <dgm:cxn modelId="{0E09CA09-8499-4DEE-AA7E-119FE83B226A}" type="presOf" srcId="{E5AC6A83-357E-4586-8073-9437607CC4A5}" destId="{FB72E04A-83A5-4A1B-A043-92BC4EBB3A53}" srcOrd="0" destOrd="0" presId="urn:microsoft.com/office/officeart/2005/8/layout/hierarchy3"/>
    <dgm:cxn modelId="{108C5085-48C7-4427-BCD3-281E9F8FD440}" srcId="{5CE1B574-D906-4A19-A3A0-789D3F0DB098}" destId="{1064DC70-AA60-40D9-BDB7-278FAE43FBEC}" srcOrd="0" destOrd="0" parTransId="{041F03A6-CF08-492A-BC40-51B226A29D8D}" sibTransId="{DE7F3E2C-66D7-4034-B5F4-ED52B40F7F1C}"/>
    <dgm:cxn modelId="{18BEA69A-274E-42B5-9EAD-60A6E92F9EF2}" type="presOf" srcId="{EEF7620B-889A-462B-8C79-BF709298AA49}" destId="{BEEF2DBD-F75B-4186-8016-1968F4E21D98}" srcOrd="0" destOrd="0" presId="urn:microsoft.com/office/officeart/2005/8/layout/hierarchy3"/>
    <dgm:cxn modelId="{1065B29C-8478-421D-8F09-34F7D08658F9}" type="presOf" srcId="{BF346BC5-2286-4E4A-8741-6940703DFBF6}" destId="{9B43E2A1-301B-4BB5-8949-FFE369285CEF}" srcOrd="0" destOrd="0" presId="urn:microsoft.com/office/officeart/2005/8/layout/hierarchy3"/>
    <dgm:cxn modelId="{E14ECD4D-73A5-4D00-AE56-E1A73AD66ADF}" type="presOf" srcId="{D4C556E1-1A0B-4620-B5EF-DEC74150A1EB}" destId="{8059E893-EE74-4AD6-B390-73819E366185}" srcOrd="0" destOrd="0" presId="urn:microsoft.com/office/officeart/2005/8/layout/hierarchy3"/>
    <dgm:cxn modelId="{543698AB-5230-4782-AD97-BD73037CE957}" srcId="{055414D1-3E55-4397-A6B6-718952775D00}" destId="{855A7F78-0DB1-4E61-9B51-CB4313728B69}" srcOrd="0" destOrd="0" parTransId="{EEF7620B-889A-462B-8C79-BF709298AA49}" sibTransId="{69028664-FD5A-4471-98BD-B95A7C22E2B5}"/>
    <dgm:cxn modelId="{902D57E1-EFE7-4ED9-BDD9-B0AD2DC9EDAB}" srcId="{1064DC70-AA60-40D9-BDB7-278FAE43FBEC}" destId="{ED51A572-4A5F-4774-BB8E-48E0B6470D66}" srcOrd="0" destOrd="0" parTransId="{0009087E-7989-4749-90F1-DBA67BAE71CA}" sibTransId="{930B1E7B-3D28-4067-A7ED-99542DA9054A}"/>
    <dgm:cxn modelId="{4C75E8CF-C815-4689-9A36-E8D1FF6EA9AB}" type="presOf" srcId="{055414D1-3E55-4397-A6B6-718952775D00}" destId="{820F448B-1654-45E7-8955-0FCF7412D073}" srcOrd="0" destOrd="0" presId="urn:microsoft.com/office/officeart/2005/8/layout/hierarchy3"/>
    <dgm:cxn modelId="{6E1267F8-EAEE-437D-9A5D-9A2E23813C30}" type="presOf" srcId="{C0935177-C0FF-438F-93C3-6515398F320D}" destId="{B281F201-965B-4C8C-9F08-04D3960DD3B3}" srcOrd="0" destOrd="0" presId="urn:microsoft.com/office/officeart/2005/8/layout/hierarchy3"/>
    <dgm:cxn modelId="{2E782C10-1662-46B1-A594-9AF882D4250B}" srcId="{1064DC70-AA60-40D9-BDB7-278FAE43FBEC}" destId="{53244996-E84A-4E5F-BEF6-151E4D62FCB7}" srcOrd="1" destOrd="0" parTransId="{BF346BC5-2286-4E4A-8741-6940703DFBF6}" sibTransId="{D3B1B7F5-173A-4F10-B40A-7254FE46D6CA}"/>
    <dgm:cxn modelId="{7E42ED5B-6AD5-4399-A58E-68051AC717C8}" srcId="{055414D1-3E55-4397-A6B6-718952775D00}" destId="{C0935177-C0FF-438F-93C3-6515398F320D}" srcOrd="1" destOrd="0" parTransId="{AE0A82DE-18DD-4EC8-85F5-7384CF4B67E1}" sibTransId="{4E2ED697-08EC-4F51-B950-ABC43003A524}"/>
    <dgm:cxn modelId="{CDB5CEC3-842F-4F6A-9D03-532B7D0C2733}" type="presOf" srcId="{1064DC70-AA60-40D9-BDB7-278FAE43FBEC}" destId="{E0293045-8254-4EE4-8911-BDDE37AA4AE1}" srcOrd="0" destOrd="0" presId="urn:microsoft.com/office/officeart/2005/8/layout/hierarchy3"/>
    <dgm:cxn modelId="{D9D3E5C5-DC80-4EDC-8B89-036BFBC78666}" type="presOf" srcId="{E5AC6A83-357E-4586-8073-9437607CC4A5}" destId="{B35B8B3C-51BD-4373-83EA-BB84D9121184}" srcOrd="1" destOrd="0" presId="urn:microsoft.com/office/officeart/2005/8/layout/hierarchy3"/>
    <dgm:cxn modelId="{820AADA0-42F8-4A90-8027-0E0459C7B611}" type="presOf" srcId="{AE0A82DE-18DD-4EC8-85F5-7384CF4B67E1}" destId="{D04D8128-5757-4A36-8D92-8E4D9807BE95}" srcOrd="0" destOrd="0" presId="urn:microsoft.com/office/officeart/2005/8/layout/hierarchy3"/>
    <dgm:cxn modelId="{97B55D19-8BFB-4EEC-A886-C340279FB23A}" type="presOf" srcId="{ED51A572-4A5F-4774-BB8E-48E0B6470D66}" destId="{FF732A34-9D60-47CB-AD1F-B686D2075858}" srcOrd="0" destOrd="0" presId="urn:microsoft.com/office/officeart/2005/8/layout/hierarchy3"/>
    <dgm:cxn modelId="{2048FC89-A50F-4F5B-A4C2-A41D466FA315}" type="presOf" srcId="{1064DC70-AA60-40D9-BDB7-278FAE43FBEC}" destId="{40C5CCC5-5CEB-46A1-B8A0-8DA32DA70801}" srcOrd="1" destOrd="0" presId="urn:microsoft.com/office/officeart/2005/8/layout/hierarchy3"/>
    <dgm:cxn modelId="{0267D1A0-532A-4C1A-ACB1-A0BF7472699F}" srcId="{5CE1B574-D906-4A19-A3A0-789D3F0DB098}" destId="{055414D1-3E55-4397-A6B6-718952775D00}" srcOrd="1" destOrd="0" parTransId="{E5DDA39F-3183-4DAC-90A7-6ECE84C34A7D}" sibTransId="{88C850BD-AD3A-4B2E-AB74-727FE8FB1125}"/>
    <dgm:cxn modelId="{3339DFC1-2782-4368-912A-CC2AE54CFBD6}" type="presOf" srcId="{18CD472E-48F5-4561-9A0F-CC3737634769}" destId="{BD234562-6303-48D7-A6EC-5DD204300AB2}" srcOrd="0" destOrd="0" presId="urn:microsoft.com/office/officeart/2005/8/layout/hierarchy3"/>
    <dgm:cxn modelId="{B093A11E-9278-4B65-B72B-8C655D53DE9D}" type="presParOf" srcId="{A1069672-B7B1-4A1B-93AF-31C9D6F9FFAA}" destId="{9E1D28EF-E899-41AD-864F-04A9FB398720}" srcOrd="0" destOrd="0" presId="urn:microsoft.com/office/officeart/2005/8/layout/hierarchy3"/>
    <dgm:cxn modelId="{A058D313-6920-4F89-9828-B81088CEA999}" type="presParOf" srcId="{9E1D28EF-E899-41AD-864F-04A9FB398720}" destId="{DA02284B-1527-4A04-875C-3BFFA48906EE}" srcOrd="0" destOrd="0" presId="urn:microsoft.com/office/officeart/2005/8/layout/hierarchy3"/>
    <dgm:cxn modelId="{67D5E05B-1839-4D98-AC85-A1D76500FD06}" type="presParOf" srcId="{DA02284B-1527-4A04-875C-3BFFA48906EE}" destId="{E0293045-8254-4EE4-8911-BDDE37AA4AE1}" srcOrd="0" destOrd="0" presId="urn:microsoft.com/office/officeart/2005/8/layout/hierarchy3"/>
    <dgm:cxn modelId="{EAC6935F-064A-4707-9DBA-F3EB767AEB77}" type="presParOf" srcId="{DA02284B-1527-4A04-875C-3BFFA48906EE}" destId="{40C5CCC5-5CEB-46A1-B8A0-8DA32DA70801}" srcOrd="1" destOrd="0" presId="urn:microsoft.com/office/officeart/2005/8/layout/hierarchy3"/>
    <dgm:cxn modelId="{194FD834-66D3-432A-B98A-BFA00169084F}" type="presParOf" srcId="{9E1D28EF-E899-41AD-864F-04A9FB398720}" destId="{A5C1D629-A784-4659-9ED7-83E60A2486D3}" srcOrd="1" destOrd="0" presId="urn:microsoft.com/office/officeart/2005/8/layout/hierarchy3"/>
    <dgm:cxn modelId="{25F9A481-2764-4F81-B35E-D3C229CAF34F}" type="presParOf" srcId="{A5C1D629-A784-4659-9ED7-83E60A2486D3}" destId="{9C3066AE-932B-464E-8C77-158EEF8D9198}" srcOrd="0" destOrd="0" presId="urn:microsoft.com/office/officeart/2005/8/layout/hierarchy3"/>
    <dgm:cxn modelId="{0B98D54E-75AC-4D30-9E58-DAE43B656AF1}" type="presParOf" srcId="{A5C1D629-A784-4659-9ED7-83E60A2486D3}" destId="{FF732A34-9D60-47CB-AD1F-B686D2075858}" srcOrd="1" destOrd="0" presId="urn:microsoft.com/office/officeart/2005/8/layout/hierarchy3"/>
    <dgm:cxn modelId="{6F2E1802-760E-477C-8B2C-2322C524132E}" type="presParOf" srcId="{A5C1D629-A784-4659-9ED7-83E60A2486D3}" destId="{9B43E2A1-301B-4BB5-8949-FFE369285CEF}" srcOrd="2" destOrd="0" presId="urn:microsoft.com/office/officeart/2005/8/layout/hierarchy3"/>
    <dgm:cxn modelId="{44310FD7-B106-4D60-8DFE-73DD69CF201E}" type="presParOf" srcId="{A5C1D629-A784-4659-9ED7-83E60A2486D3}" destId="{208F3B32-048B-4D2A-A819-8A39AB7BCA0A}" srcOrd="3" destOrd="0" presId="urn:microsoft.com/office/officeart/2005/8/layout/hierarchy3"/>
    <dgm:cxn modelId="{E1A79AC6-EED8-42F6-8AA4-AEB637E3A011}" type="presParOf" srcId="{A1069672-B7B1-4A1B-93AF-31C9D6F9FFAA}" destId="{56E6DD0E-CB8E-463C-8F1C-DCA4842630BD}" srcOrd="1" destOrd="0" presId="urn:microsoft.com/office/officeart/2005/8/layout/hierarchy3"/>
    <dgm:cxn modelId="{45447AA3-6185-4373-A4B3-761E1BBFE5DC}" type="presParOf" srcId="{56E6DD0E-CB8E-463C-8F1C-DCA4842630BD}" destId="{63CF227C-3BCD-4B7A-8751-EA7AB65C2C4C}" srcOrd="0" destOrd="0" presId="urn:microsoft.com/office/officeart/2005/8/layout/hierarchy3"/>
    <dgm:cxn modelId="{283CFD0C-EE2E-4A89-89BA-F2A2FD102519}" type="presParOf" srcId="{63CF227C-3BCD-4B7A-8751-EA7AB65C2C4C}" destId="{820F448B-1654-45E7-8955-0FCF7412D073}" srcOrd="0" destOrd="0" presId="urn:microsoft.com/office/officeart/2005/8/layout/hierarchy3"/>
    <dgm:cxn modelId="{EA68FF48-843E-4DB4-817A-190337F602EB}" type="presParOf" srcId="{63CF227C-3BCD-4B7A-8751-EA7AB65C2C4C}" destId="{7A7058FC-ED50-40B5-A8AA-08AB29F2A418}" srcOrd="1" destOrd="0" presId="urn:microsoft.com/office/officeart/2005/8/layout/hierarchy3"/>
    <dgm:cxn modelId="{A1F72252-8318-4CE1-AC9F-651D7BAB61B7}" type="presParOf" srcId="{56E6DD0E-CB8E-463C-8F1C-DCA4842630BD}" destId="{47E53D53-2065-4C4D-AF87-2424B56DF4C9}" srcOrd="1" destOrd="0" presId="urn:microsoft.com/office/officeart/2005/8/layout/hierarchy3"/>
    <dgm:cxn modelId="{6C1BC77B-96CB-444C-95BF-DB287CB96F5A}" type="presParOf" srcId="{47E53D53-2065-4C4D-AF87-2424B56DF4C9}" destId="{BEEF2DBD-F75B-4186-8016-1968F4E21D98}" srcOrd="0" destOrd="0" presId="urn:microsoft.com/office/officeart/2005/8/layout/hierarchy3"/>
    <dgm:cxn modelId="{F247033E-8402-4B8A-AF48-4C5B6F617E83}" type="presParOf" srcId="{47E53D53-2065-4C4D-AF87-2424B56DF4C9}" destId="{9836CD1A-DE73-4114-953F-25BD6C2251FA}" srcOrd="1" destOrd="0" presId="urn:microsoft.com/office/officeart/2005/8/layout/hierarchy3"/>
    <dgm:cxn modelId="{A8CC97FB-07A0-4E0B-98A2-D5C81D44D04B}" type="presParOf" srcId="{47E53D53-2065-4C4D-AF87-2424B56DF4C9}" destId="{D04D8128-5757-4A36-8D92-8E4D9807BE95}" srcOrd="2" destOrd="0" presId="urn:microsoft.com/office/officeart/2005/8/layout/hierarchy3"/>
    <dgm:cxn modelId="{7696BCD9-0BA3-4CF3-993E-4D00B8C90BE2}" type="presParOf" srcId="{47E53D53-2065-4C4D-AF87-2424B56DF4C9}" destId="{B281F201-965B-4C8C-9F08-04D3960DD3B3}" srcOrd="3" destOrd="0" presId="urn:microsoft.com/office/officeart/2005/8/layout/hierarchy3"/>
    <dgm:cxn modelId="{F7AA5FD8-52AF-4169-8174-3A771310F73B}" type="presParOf" srcId="{A1069672-B7B1-4A1B-93AF-31C9D6F9FFAA}" destId="{04EE59B3-EA35-434A-9DE0-7FDF2EAF5F65}" srcOrd="2" destOrd="0" presId="urn:microsoft.com/office/officeart/2005/8/layout/hierarchy3"/>
    <dgm:cxn modelId="{ADE3F3A9-DF79-4E6F-8228-CFF1DF247238}" type="presParOf" srcId="{04EE59B3-EA35-434A-9DE0-7FDF2EAF5F65}" destId="{455DDA1F-0C6E-49E2-BB83-A610C4F76A29}" srcOrd="0" destOrd="0" presId="urn:microsoft.com/office/officeart/2005/8/layout/hierarchy3"/>
    <dgm:cxn modelId="{A45B0914-6E7A-4DF7-B629-A77A7F39A866}" type="presParOf" srcId="{455DDA1F-0C6E-49E2-BB83-A610C4F76A29}" destId="{FB72E04A-83A5-4A1B-A043-92BC4EBB3A53}" srcOrd="0" destOrd="0" presId="urn:microsoft.com/office/officeart/2005/8/layout/hierarchy3"/>
    <dgm:cxn modelId="{9FB46B17-AE41-478E-949E-BEBA446266C5}" type="presParOf" srcId="{455DDA1F-0C6E-49E2-BB83-A610C4F76A29}" destId="{B35B8B3C-51BD-4373-83EA-BB84D9121184}" srcOrd="1" destOrd="0" presId="urn:microsoft.com/office/officeart/2005/8/layout/hierarchy3"/>
    <dgm:cxn modelId="{866F507C-C83E-4397-8C38-CEA62FA03A25}" type="presParOf" srcId="{04EE59B3-EA35-434A-9DE0-7FDF2EAF5F65}" destId="{FFA56F2C-3AC2-4A23-A965-EC8069A73F23}" srcOrd="1" destOrd="0" presId="urn:microsoft.com/office/officeart/2005/8/layout/hierarchy3"/>
    <dgm:cxn modelId="{8941253C-6715-4DB9-A6AF-5B1E97C1ED9A}" type="presParOf" srcId="{FFA56F2C-3AC2-4A23-A965-EC8069A73F23}" destId="{D6E33362-216B-46F1-A07A-1E644DD7E964}" srcOrd="0" destOrd="0" presId="urn:microsoft.com/office/officeart/2005/8/layout/hierarchy3"/>
    <dgm:cxn modelId="{91B652B6-F64B-4FB0-A5DF-89EF883F179F}" type="presParOf" srcId="{FFA56F2C-3AC2-4A23-A965-EC8069A73F23}" destId="{51F36273-5054-4393-B368-2F13246D444A}" srcOrd="1" destOrd="0" presId="urn:microsoft.com/office/officeart/2005/8/layout/hierarchy3"/>
    <dgm:cxn modelId="{5F3FA550-1916-4C80-A855-3172E41B165B}" type="presParOf" srcId="{FFA56F2C-3AC2-4A23-A965-EC8069A73F23}" destId="{8059E893-EE74-4AD6-B390-73819E366185}" srcOrd="2" destOrd="0" presId="urn:microsoft.com/office/officeart/2005/8/layout/hierarchy3"/>
    <dgm:cxn modelId="{60D7CBE0-36B4-4C80-99DD-8B0437ABFDA9}" type="presParOf" srcId="{FFA56F2C-3AC2-4A23-A965-EC8069A73F23}" destId="{BD234562-6303-48D7-A6EC-5DD204300AB2}" srcOrd="3" destOrd="0" presId="urn:microsoft.com/office/officeart/2005/8/layout/hierarchy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424000E-096A-472B-A77F-3BAAE3A1C8A1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E31B051-149A-4B55-89CA-5C89E8E70945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Читатель сравнивает, сопоставляет, делает сложные выводы</a:t>
          </a:r>
        </a:p>
      </dgm:t>
    </dgm:pt>
    <dgm:pt modelId="{C5B51A1B-EAE0-4C9A-B42C-B56A31B21B6D}" type="parTrans" cxnId="{7649EA11-0276-4005-9C33-FD90F11FD1B7}">
      <dgm:prSet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21FC5043-C7C6-4EBF-A431-4A3D3279A1AD}" type="sibTrans" cxnId="{7649EA11-0276-4005-9C33-FD90F11FD1B7}">
      <dgm:prSet custT="1"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E885C3CE-EECD-45B8-BFB6-B761DFB92167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Полностью и подробно понимает текст или несколько текстов, а также незнакомые идеи в тесте с противоречивой информацией</a:t>
          </a:r>
        </a:p>
      </dgm:t>
    </dgm:pt>
    <dgm:pt modelId="{F9D69451-64F2-4F94-8DC0-455A1BF6F05D}" type="parTrans" cxnId="{7A623941-B622-44DC-92F8-957B911FB225}">
      <dgm:prSet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29D56518-31D5-43FB-82D7-2046BFBF074E}" type="sibTrans" cxnId="{7A623941-B622-44DC-92F8-957B911FB225}">
      <dgm:prSet custT="1"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A6F5EC44-CAD0-42CE-B02F-22E5D2D48670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Способен критически оценить сложный текст и незнакомую тему, выдвигать гипотезы на основе прочитанного	</a:t>
          </a:r>
        </a:p>
      </dgm:t>
    </dgm:pt>
    <dgm:pt modelId="{28F4392B-9FCC-4981-A263-B9A3DAD2DDF3}" type="parTrans" cxnId="{EB33B6A4-E9B4-40D6-9CC3-B65FAA43DBD4}">
      <dgm:prSet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A49D88DA-73EC-41DC-B43B-1A4DB1B58BD9}" type="sibTrans" cxnId="{EB33B6A4-E9B4-40D6-9CC3-B65FAA43DBD4}">
      <dgm:prSet custT="1"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0663FA66-60C8-404D-A6D3-3FAE5DEE7782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Опирается одновременно на несколько критериев, точек зрения. Важное условие – </a:t>
          </a:r>
          <a:b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в заданиях на поиск и извлечение информации  проводит точный анализ, проявляет тонкое внимание к деталям, незаметным в текстах</a:t>
          </a:r>
        </a:p>
      </dgm:t>
    </dgm:pt>
    <dgm:pt modelId="{383B7B48-321D-4FC8-9B74-035E78B1F5F4}" type="parTrans" cxnId="{EE6D9F23-AE7F-45AE-9153-07DE7B6C88AF}">
      <dgm:prSet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1369111D-7FD0-4CC2-8E6E-F7D6D76393D1}" type="sibTrans" cxnId="{EE6D9F23-AE7F-45AE-9153-07DE7B6C88AF}">
      <dgm:prSet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CF834C9B-5054-46D8-9F31-3F841E4ED553}" type="pres">
      <dgm:prSet presAssocID="{F424000E-096A-472B-A77F-3BAAE3A1C8A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60B270-2AAD-4D7D-9BDA-330E2CF4ED9F}" type="pres">
      <dgm:prSet presAssocID="{F424000E-096A-472B-A77F-3BAAE3A1C8A1}" presName="dummyMaxCanvas" presStyleCnt="0">
        <dgm:presLayoutVars/>
      </dgm:prSet>
      <dgm:spPr/>
    </dgm:pt>
    <dgm:pt modelId="{8DDDD71F-E12E-4BC2-B4CA-E6C96829FD42}" type="pres">
      <dgm:prSet presAssocID="{F424000E-096A-472B-A77F-3BAAE3A1C8A1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6A29C1-3E6E-4EF3-9A01-5751C8DA6A92}" type="pres">
      <dgm:prSet presAssocID="{F424000E-096A-472B-A77F-3BAAE3A1C8A1}" presName="FourNodes_2" presStyleLbl="node1" presStyleIdx="1" presStyleCnt="4" custLinFactNeighborX="-600" custLinFactNeighborY="-113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20861C-2B4B-4938-875B-292FDE9CD92A}" type="pres">
      <dgm:prSet presAssocID="{F424000E-096A-472B-A77F-3BAAE3A1C8A1}" presName="FourNodes_3" presStyleLbl="node1" presStyleIdx="2" presStyleCnt="4" custLinFactNeighborY="-209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D9C344-C322-4409-A6CB-ACAA850D3250}" type="pres">
      <dgm:prSet presAssocID="{F424000E-096A-472B-A77F-3BAAE3A1C8A1}" presName="FourNodes_4" presStyleLbl="node1" presStyleIdx="3" presStyleCnt="4" custScaleY="124672" custLinFactNeighborY="-191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541122-0BF4-44E4-974C-89EB427D6CAA}" type="pres">
      <dgm:prSet presAssocID="{F424000E-096A-472B-A77F-3BAAE3A1C8A1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052FB8-DEB5-496F-8B24-832CE5EC02B3}" type="pres">
      <dgm:prSet presAssocID="{F424000E-096A-472B-A77F-3BAAE3A1C8A1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76F7FA-C190-40B9-9736-3FEB3FD56454}" type="pres">
      <dgm:prSet presAssocID="{F424000E-096A-472B-A77F-3BAAE3A1C8A1}" presName="FourConn_3-4" presStyleLbl="fgAccFollowNode1" presStyleIdx="2" presStyleCnt="3" custLinFactNeighborY="-134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45B794-0019-4F57-93DF-F7B31968D67F}" type="pres">
      <dgm:prSet presAssocID="{F424000E-096A-472B-A77F-3BAAE3A1C8A1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02A820-F2FD-419F-80D2-F79C80B4B5E2}" type="pres">
      <dgm:prSet presAssocID="{F424000E-096A-472B-A77F-3BAAE3A1C8A1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DF8EA7-096E-454F-99D9-61E4B77C9323}" type="pres">
      <dgm:prSet presAssocID="{F424000E-096A-472B-A77F-3BAAE3A1C8A1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A3A9D4-EBC3-485D-B773-0DD51754675A}" type="pres">
      <dgm:prSet presAssocID="{F424000E-096A-472B-A77F-3BAAE3A1C8A1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C4461B5-B2D9-42E9-B203-F49F5C2A419D}" type="presOf" srcId="{29D56518-31D5-43FB-82D7-2046BFBF074E}" destId="{B4052FB8-DEB5-496F-8B24-832CE5EC02B3}" srcOrd="0" destOrd="0" presId="urn:microsoft.com/office/officeart/2005/8/layout/vProcess5"/>
    <dgm:cxn modelId="{F3A03731-654F-4684-98EF-F5DE282EF5BF}" type="presOf" srcId="{0663FA66-60C8-404D-A6D3-3FAE5DEE7782}" destId="{CDA3A9D4-EBC3-485D-B773-0DD51754675A}" srcOrd="1" destOrd="0" presId="urn:microsoft.com/office/officeart/2005/8/layout/vProcess5"/>
    <dgm:cxn modelId="{7A623941-B622-44DC-92F8-957B911FB225}" srcId="{F424000E-096A-472B-A77F-3BAAE3A1C8A1}" destId="{E885C3CE-EECD-45B8-BFB6-B761DFB92167}" srcOrd="1" destOrd="0" parTransId="{F9D69451-64F2-4F94-8DC0-455A1BF6F05D}" sibTransId="{29D56518-31D5-43FB-82D7-2046BFBF074E}"/>
    <dgm:cxn modelId="{EE6D9F23-AE7F-45AE-9153-07DE7B6C88AF}" srcId="{F424000E-096A-472B-A77F-3BAAE3A1C8A1}" destId="{0663FA66-60C8-404D-A6D3-3FAE5DEE7782}" srcOrd="3" destOrd="0" parTransId="{383B7B48-321D-4FC8-9B74-035E78B1F5F4}" sibTransId="{1369111D-7FD0-4CC2-8E6E-F7D6D76393D1}"/>
    <dgm:cxn modelId="{81BFC97D-F2F2-4C21-A51D-F009E3D5F245}" type="presOf" srcId="{E885C3CE-EECD-45B8-BFB6-B761DFB92167}" destId="{A902A820-F2FD-419F-80D2-F79C80B4B5E2}" srcOrd="1" destOrd="0" presId="urn:microsoft.com/office/officeart/2005/8/layout/vProcess5"/>
    <dgm:cxn modelId="{7649EA11-0276-4005-9C33-FD90F11FD1B7}" srcId="{F424000E-096A-472B-A77F-3BAAE3A1C8A1}" destId="{BE31B051-149A-4B55-89CA-5C89E8E70945}" srcOrd="0" destOrd="0" parTransId="{C5B51A1B-EAE0-4C9A-B42C-B56A31B21B6D}" sibTransId="{21FC5043-C7C6-4EBF-A431-4A3D3279A1AD}"/>
    <dgm:cxn modelId="{EB33B6A4-E9B4-40D6-9CC3-B65FAA43DBD4}" srcId="{F424000E-096A-472B-A77F-3BAAE3A1C8A1}" destId="{A6F5EC44-CAD0-42CE-B02F-22E5D2D48670}" srcOrd="2" destOrd="0" parTransId="{28F4392B-9FCC-4981-A263-B9A3DAD2DDF3}" sibTransId="{A49D88DA-73EC-41DC-B43B-1A4DB1B58BD9}"/>
    <dgm:cxn modelId="{CA24D3C2-E793-4D45-A699-F1A78032F988}" type="presOf" srcId="{A6F5EC44-CAD0-42CE-B02F-22E5D2D48670}" destId="{E4DF8EA7-096E-454F-99D9-61E4B77C9323}" srcOrd="1" destOrd="0" presId="urn:microsoft.com/office/officeart/2005/8/layout/vProcess5"/>
    <dgm:cxn modelId="{05969469-B448-4F1B-9881-703C70938784}" type="presOf" srcId="{21FC5043-C7C6-4EBF-A431-4A3D3279A1AD}" destId="{A0541122-0BF4-44E4-974C-89EB427D6CAA}" srcOrd="0" destOrd="0" presId="urn:microsoft.com/office/officeart/2005/8/layout/vProcess5"/>
    <dgm:cxn modelId="{10F87A60-16E5-457C-842A-A375132AF5E9}" type="presOf" srcId="{F424000E-096A-472B-A77F-3BAAE3A1C8A1}" destId="{CF834C9B-5054-46D8-9F31-3F841E4ED553}" srcOrd="0" destOrd="0" presId="urn:microsoft.com/office/officeart/2005/8/layout/vProcess5"/>
    <dgm:cxn modelId="{B551689D-D3D0-44EF-8CE2-4F29E1B9A022}" type="presOf" srcId="{BE31B051-149A-4B55-89CA-5C89E8E70945}" destId="{8DDDD71F-E12E-4BC2-B4CA-E6C96829FD42}" srcOrd="0" destOrd="0" presId="urn:microsoft.com/office/officeart/2005/8/layout/vProcess5"/>
    <dgm:cxn modelId="{4213491C-55D5-4E8C-ABB1-A138E93722DF}" type="presOf" srcId="{E885C3CE-EECD-45B8-BFB6-B761DFB92167}" destId="{776A29C1-3E6E-4EF3-9A01-5751C8DA6A92}" srcOrd="0" destOrd="0" presId="urn:microsoft.com/office/officeart/2005/8/layout/vProcess5"/>
    <dgm:cxn modelId="{D1253573-184A-4630-B1A5-B4F462EE0A43}" type="presOf" srcId="{A6F5EC44-CAD0-42CE-B02F-22E5D2D48670}" destId="{4720861C-2B4B-4938-875B-292FDE9CD92A}" srcOrd="0" destOrd="0" presId="urn:microsoft.com/office/officeart/2005/8/layout/vProcess5"/>
    <dgm:cxn modelId="{083BC1F9-7457-4ED2-8E7B-0C5B0A52741C}" type="presOf" srcId="{BE31B051-149A-4B55-89CA-5C89E8E70945}" destId="{A745B794-0019-4F57-93DF-F7B31968D67F}" srcOrd="1" destOrd="0" presId="urn:microsoft.com/office/officeart/2005/8/layout/vProcess5"/>
    <dgm:cxn modelId="{E57519CD-06D3-4955-BC57-A1EF5D78187C}" type="presOf" srcId="{A49D88DA-73EC-41DC-B43B-1A4DB1B58BD9}" destId="{C076F7FA-C190-40B9-9736-3FEB3FD56454}" srcOrd="0" destOrd="0" presId="urn:microsoft.com/office/officeart/2005/8/layout/vProcess5"/>
    <dgm:cxn modelId="{56206113-093C-4AFA-BB06-8064D87967E0}" type="presOf" srcId="{0663FA66-60C8-404D-A6D3-3FAE5DEE7782}" destId="{05D9C344-C322-4409-A6CB-ACAA850D3250}" srcOrd="0" destOrd="0" presId="urn:microsoft.com/office/officeart/2005/8/layout/vProcess5"/>
    <dgm:cxn modelId="{1E818573-FA7D-40B1-AC7B-BBCA3F101D37}" type="presParOf" srcId="{CF834C9B-5054-46D8-9F31-3F841E4ED553}" destId="{D660B270-2AAD-4D7D-9BDA-330E2CF4ED9F}" srcOrd="0" destOrd="0" presId="urn:microsoft.com/office/officeart/2005/8/layout/vProcess5"/>
    <dgm:cxn modelId="{479B1791-DCFF-4616-83D5-3C9A84779028}" type="presParOf" srcId="{CF834C9B-5054-46D8-9F31-3F841E4ED553}" destId="{8DDDD71F-E12E-4BC2-B4CA-E6C96829FD42}" srcOrd="1" destOrd="0" presId="urn:microsoft.com/office/officeart/2005/8/layout/vProcess5"/>
    <dgm:cxn modelId="{7C5C7A7D-2B72-4652-A2F8-F5908554AB2C}" type="presParOf" srcId="{CF834C9B-5054-46D8-9F31-3F841E4ED553}" destId="{776A29C1-3E6E-4EF3-9A01-5751C8DA6A92}" srcOrd="2" destOrd="0" presId="urn:microsoft.com/office/officeart/2005/8/layout/vProcess5"/>
    <dgm:cxn modelId="{C06BE83A-0FCE-4B76-9E51-3DBB0F309CE7}" type="presParOf" srcId="{CF834C9B-5054-46D8-9F31-3F841E4ED553}" destId="{4720861C-2B4B-4938-875B-292FDE9CD92A}" srcOrd="3" destOrd="0" presId="urn:microsoft.com/office/officeart/2005/8/layout/vProcess5"/>
    <dgm:cxn modelId="{92D22AD8-B000-4B5D-B46A-B275AAB3FF61}" type="presParOf" srcId="{CF834C9B-5054-46D8-9F31-3F841E4ED553}" destId="{05D9C344-C322-4409-A6CB-ACAA850D3250}" srcOrd="4" destOrd="0" presId="urn:microsoft.com/office/officeart/2005/8/layout/vProcess5"/>
    <dgm:cxn modelId="{0A30E77B-7CDD-4396-99EB-0E035C1B5338}" type="presParOf" srcId="{CF834C9B-5054-46D8-9F31-3F841E4ED553}" destId="{A0541122-0BF4-44E4-974C-89EB427D6CAA}" srcOrd="5" destOrd="0" presId="urn:microsoft.com/office/officeart/2005/8/layout/vProcess5"/>
    <dgm:cxn modelId="{3EE117D6-720A-45F8-A1ED-026BE83170D1}" type="presParOf" srcId="{CF834C9B-5054-46D8-9F31-3F841E4ED553}" destId="{B4052FB8-DEB5-496F-8B24-832CE5EC02B3}" srcOrd="6" destOrd="0" presId="urn:microsoft.com/office/officeart/2005/8/layout/vProcess5"/>
    <dgm:cxn modelId="{B4AF6380-9232-4465-9FFD-DEBFCDF873CC}" type="presParOf" srcId="{CF834C9B-5054-46D8-9F31-3F841E4ED553}" destId="{C076F7FA-C190-40B9-9736-3FEB3FD56454}" srcOrd="7" destOrd="0" presId="urn:microsoft.com/office/officeart/2005/8/layout/vProcess5"/>
    <dgm:cxn modelId="{32C09618-E433-4E1C-815A-5F1B4A3DD728}" type="presParOf" srcId="{CF834C9B-5054-46D8-9F31-3F841E4ED553}" destId="{A745B794-0019-4F57-93DF-F7B31968D67F}" srcOrd="8" destOrd="0" presId="urn:microsoft.com/office/officeart/2005/8/layout/vProcess5"/>
    <dgm:cxn modelId="{45A21C70-5D2C-4F6B-8E29-6809035FA1BC}" type="presParOf" srcId="{CF834C9B-5054-46D8-9F31-3F841E4ED553}" destId="{A902A820-F2FD-419F-80D2-F79C80B4B5E2}" srcOrd="9" destOrd="0" presId="urn:microsoft.com/office/officeart/2005/8/layout/vProcess5"/>
    <dgm:cxn modelId="{D9EE8380-56D5-40D0-989C-343DF5E0D8B8}" type="presParOf" srcId="{CF834C9B-5054-46D8-9F31-3F841E4ED553}" destId="{E4DF8EA7-096E-454F-99D9-61E4B77C9323}" srcOrd="10" destOrd="0" presId="urn:microsoft.com/office/officeart/2005/8/layout/vProcess5"/>
    <dgm:cxn modelId="{2EA7B958-E765-4C95-8F73-4B6DDAABAF72}" type="presParOf" srcId="{CF834C9B-5054-46D8-9F31-3F841E4ED553}" destId="{CDA3A9D4-EBC3-485D-B773-0DD51754675A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522D92F-D9ED-4D72-8812-68EBCE717610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12849FB-AC9B-4C63-B982-7B94A8E489B2}">
      <dgm:prSet phldrT="[Текст]" custT="1"/>
      <dgm:spPr/>
      <dgm:t>
        <a:bodyPr/>
        <a:lstStyle/>
        <a:p>
          <a:r>
            <a: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Индивидуальные</a:t>
          </a:r>
        </a:p>
      </dgm:t>
    </dgm:pt>
    <dgm:pt modelId="{FD70398C-B4AE-44A6-8E24-6BD2C4AED655}" type="parTrans" cxnId="{93FFA66E-63A5-4C22-83B6-1159AFA4F478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83F3FE9A-FD30-459C-A29F-DBE20AE493F8}" type="sibTrans" cxnId="{93FFA66E-63A5-4C22-83B6-1159AFA4F478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63744791-D3FC-404C-8078-E17762CB1F3A}">
      <dgm:prSet phldrT="[Текст]" custT="1"/>
      <dgm:spPr/>
      <dgm:t>
        <a:bodyPr/>
        <a:lstStyle/>
        <a:p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Задачи про деятельность человека, его семьи, группы сверстников</a:t>
          </a:r>
        </a:p>
      </dgm:t>
    </dgm:pt>
    <dgm:pt modelId="{63FF8909-EC87-44B3-BD7D-F4D0D8A87496}" type="parTrans" cxnId="{49A2BD28-A230-4A84-A12C-74B9FFE10FB0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32F0F561-A9DF-4BF4-B544-C9F8651FF7FB}" type="sibTrans" cxnId="{49A2BD28-A230-4A84-A12C-74B9FFE10FB0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E802BCB1-F50D-4DA4-9AD9-91C758E351F4}">
      <dgm:prSet phldrT="[Текст]" custT="1"/>
      <dgm:spPr/>
      <dgm:t>
        <a:bodyPr/>
        <a:lstStyle/>
        <a:p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Виды деятельности: приготовление пищи, покупки, игры, здоровье, личный транспорт, спорт, путешествия, расписание дня и личные финансы</a:t>
          </a:r>
        </a:p>
      </dgm:t>
    </dgm:pt>
    <dgm:pt modelId="{EF8E647F-A71C-4111-AC5B-DDB6F96739F8}" type="parTrans" cxnId="{1CD0D1B4-1BEB-4A32-B4BB-10023E1713AF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7DF182F0-DC12-48E9-9336-D43B3F98E7E5}" type="sibTrans" cxnId="{1CD0D1B4-1BEB-4A32-B4BB-10023E1713AF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79CF3D44-3437-47D4-A0FF-BE11F5CEF99F}">
      <dgm:prSet phldrT="[Текст]" custT="1"/>
      <dgm:spPr/>
      <dgm:t>
        <a:bodyPr/>
        <a:lstStyle/>
        <a:p>
          <a:r>
            <a:rPr lang="ru-RU" sz="2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Профес-сиональные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339C4C97-B064-4766-A3E0-C8093B4C56DF}" type="parTrans" cxnId="{14342D27-B431-4F18-8F8D-0825B684221B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E61C87C1-CB69-4198-8114-A71C88634592}" type="sibTrans" cxnId="{14342D27-B431-4F18-8F8D-0825B684221B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7BBC0FC0-C908-463B-B43A-69C251A7CB19}">
      <dgm:prSet phldrT="[Текст]" custT="1"/>
      <dgm:spPr/>
      <dgm:t>
        <a:bodyPr/>
        <a:lstStyle/>
        <a:p>
          <a:r>
            <a:rPr lang="ru-RU" sz="18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Задачи про сферу труда</a:t>
          </a:r>
        </a:p>
      </dgm:t>
    </dgm:pt>
    <dgm:pt modelId="{4AFD6D04-D7B4-4844-9E20-88EDF1E1D9C5}" type="parTrans" cxnId="{FD7CA886-29DA-45C4-9181-019DB71D089E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F9E7B5D4-7D79-409A-A2F3-013DBFC6820E}" type="sibTrans" cxnId="{FD7CA886-29DA-45C4-9181-019DB71D089E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11DAA5D1-F9A8-471D-ABBF-9E129B12D701}">
      <dgm:prSet phldrT="[Текст]" custT="1"/>
      <dgm:spPr/>
      <dgm:t>
        <a:bodyPr/>
        <a:lstStyle/>
        <a:p>
          <a:r>
            <a:rPr lang="ru-RU" sz="18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Понятия: измерение, расчет и заказ материалов для строительства, начисление зарплаты, бухучет, контроль качества, дизайн и архитектура</a:t>
          </a:r>
        </a:p>
      </dgm:t>
    </dgm:pt>
    <dgm:pt modelId="{22B52E37-2673-4CE4-B4E5-26C1F8F01682}" type="parTrans" cxnId="{F7374F0E-53C6-404A-945F-CB0960B73652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6B8DA789-E436-4AE5-808D-2169558B503A}" type="sibTrans" cxnId="{F7374F0E-53C6-404A-945F-CB0960B73652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1C2418F3-14F8-41B3-9D1A-95BA947AEB7F}">
      <dgm:prSet phldrT="[Текст]" custT="1"/>
      <dgm:spPr/>
      <dgm:t>
        <a:bodyPr/>
        <a:lstStyle/>
        <a:p>
          <a:r>
            <a:rPr lang="ru-RU" sz="18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Задания должны быть доступны для учеников 15-ти лет</a:t>
          </a:r>
        </a:p>
      </dgm:t>
    </dgm:pt>
    <dgm:pt modelId="{95B838BD-CAB4-4F03-9345-0325D640DA77}" type="parTrans" cxnId="{9D432B99-251E-4622-B9FF-DA5486C7C5A6}">
      <dgm:prSet/>
      <dgm:spPr/>
      <dgm:t>
        <a:bodyPr/>
        <a:lstStyle/>
        <a:p>
          <a:endParaRPr lang="ru-RU"/>
        </a:p>
      </dgm:t>
    </dgm:pt>
    <dgm:pt modelId="{4E3D396C-B9F0-488E-9684-154FB5DE2A39}" type="sibTrans" cxnId="{9D432B99-251E-4622-B9FF-DA5486C7C5A6}">
      <dgm:prSet/>
      <dgm:spPr/>
      <dgm:t>
        <a:bodyPr/>
        <a:lstStyle/>
        <a:p>
          <a:endParaRPr lang="ru-RU"/>
        </a:p>
      </dgm:t>
    </dgm:pt>
    <dgm:pt modelId="{9FB7045C-568C-4933-9D3D-6CF4A46774B7}" type="pres">
      <dgm:prSet presAssocID="{3522D92F-D9ED-4D72-8812-68EBCE71761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F9617F-DCA4-4E06-A205-04745E4E2064}" type="pres">
      <dgm:prSet presAssocID="{C12849FB-AC9B-4C63-B982-7B94A8E489B2}" presName="composite" presStyleCnt="0"/>
      <dgm:spPr/>
    </dgm:pt>
    <dgm:pt modelId="{C740AEC4-B316-4F10-AFB5-68687BEF3F7C}" type="pres">
      <dgm:prSet presAssocID="{C12849FB-AC9B-4C63-B982-7B94A8E489B2}" presName="parTx" presStyleLbl="alignNode1" presStyleIdx="0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767029-C7FD-4ADF-BD53-6B2780DEAC08}" type="pres">
      <dgm:prSet presAssocID="{C12849FB-AC9B-4C63-B982-7B94A8E489B2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6FB19B-1D6E-4FC8-AEF5-FD66550CAB71}" type="pres">
      <dgm:prSet presAssocID="{83F3FE9A-FD30-459C-A29F-DBE20AE493F8}" presName="space" presStyleCnt="0"/>
      <dgm:spPr/>
    </dgm:pt>
    <dgm:pt modelId="{19760304-A147-4B38-8613-9262695A9716}" type="pres">
      <dgm:prSet presAssocID="{79CF3D44-3437-47D4-A0FF-BE11F5CEF99F}" presName="composite" presStyleCnt="0"/>
      <dgm:spPr/>
    </dgm:pt>
    <dgm:pt modelId="{914F713E-3A0C-42FA-92AE-955DF2BF3394}" type="pres">
      <dgm:prSet presAssocID="{79CF3D44-3437-47D4-A0FF-BE11F5CEF99F}" presName="parTx" presStyleLbl="alignNode1" presStyleIdx="1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C9B20A-1938-471D-9CF6-0BE812D16AD8}" type="pres">
      <dgm:prSet presAssocID="{79CF3D44-3437-47D4-A0FF-BE11F5CEF99F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DA87C60-4802-4076-9440-B53C0D728F19}" type="presOf" srcId="{63744791-D3FC-404C-8078-E17762CB1F3A}" destId="{CD767029-C7FD-4ADF-BD53-6B2780DEAC08}" srcOrd="0" destOrd="0" presId="urn:microsoft.com/office/officeart/2005/8/layout/hList1"/>
    <dgm:cxn modelId="{93FFA66E-63A5-4C22-83B6-1159AFA4F478}" srcId="{3522D92F-D9ED-4D72-8812-68EBCE717610}" destId="{C12849FB-AC9B-4C63-B982-7B94A8E489B2}" srcOrd="0" destOrd="0" parTransId="{FD70398C-B4AE-44A6-8E24-6BD2C4AED655}" sibTransId="{83F3FE9A-FD30-459C-A29F-DBE20AE493F8}"/>
    <dgm:cxn modelId="{05C4F842-070F-4328-9E59-8863F6920177}" type="presOf" srcId="{79CF3D44-3437-47D4-A0FF-BE11F5CEF99F}" destId="{914F713E-3A0C-42FA-92AE-955DF2BF3394}" srcOrd="0" destOrd="0" presId="urn:microsoft.com/office/officeart/2005/8/layout/hList1"/>
    <dgm:cxn modelId="{67F47D9D-DB22-4DE8-87E1-F8E9E780BA73}" type="presOf" srcId="{7BBC0FC0-C908-463B-B43A-69C251A7CB19}" destId="{1BC9B20A-1938-471D-9CF6-0BE812D16AD8}" srcOrd="0" destOrd="0" presId="urn:microsoft.com/office/officeart/2005/8/layout/hList1"/>
    <dgm:cxn modelId="{40EFA9D3-8CB8-49D5-8471-8D7CB5B9F254}" type="presOf" srcId="{3522D92F-D9ED-4D72-8812-68EBCE717610}" destId="{9FB7045C-568C-4933-9D3D-6CF4A46774B7}" srcOrd="0" destOrd="0" presId="urn:microsoft.com/office/officeart/2005/8/layout/hList1"/>
    <dgm:cxn modelId="{F9362CA2-A556-465B-972E-A48A2109D3DE}" type="presOf" srcId="{C12849FB-AC9B-4C63-B982-7B94A8E489B2}" destId="{C740AEC4-B316-4F10-AFB5-68687BEF3F7C}" srcOrd="0" destOrd="0" presId="urn:microsoft.com/office/officeart/2005/8/layout/hList1"/>
    <dgm:cxn modelId="{5934D404-047B-442B-92E2-20302282D9B2}" type="presOf" srcId="{1C2418F3-14F8-41B3-9D1A-95BA947AEB7F}" destId="{1BC9B20A-1938-471D-9CF6-0BE812D16AD8}" srcOrd="0" destOrd="2" presId="urn:microsoft.com/office/officeart/2005/8/layout/hList1"/>
    <dgm:cxn modelId="{344267FD-607D-4F2C-BC99-4A472CBEA767}" type="presOf" srcId="{11DAA5D1-F9A8-471D-ABBF-9E129B12D701}" destId="{1BC9B20A-1938-471D-9CF6-0BE812D16AD8}" srcOrd="0" destOrd="1" presId="urn:microsoft.com/office/officeart/2005/8/layout/hList1"/>
    <dgm:cxn modelId="{9D432B99-251E-4622-B9FF-DA5486C7C5A6}" srcId="{79CF3D44-3437-47D4-A0FF-BE11F5CEF99F}" destId="{1C2418F3-14F8-41B3-9D1A-95BA947AEB7F}" srcOrd="2" destOrd="0" parTransId="{95B838BD-CAB4-4F03-9345-0325D640DA77}" sibTransId="{4E3D396C-B9F0-488E-9684-154FB5DE2A39}"/>
    <dgm:cxn modelId="{1CD0D1B4-1BEB-4A32-B4BB-10023E1713AF}" srcId="{C12849FB-AC9B-4C63-B982-7B94A8E489B2}" destId="{E802BCB1-F50D-4DA4-9AD9-91C758E351F4}" srcOrd="1" destOrd="0" parTransId="{EF8E647F-A71C-4111-AC5B-DDB6F96739F8}" sibTransId="{7DF182F0-DC12-48E9-9336-D43B3F98E7E5}"/>
    <dgm:cxn modelId="{49A2BD28-A230-4A84-A12C-74B9FFE10FB0}" srcId="{C12849FB-AC9B-4C63-B982-7B94A8E489B2}" destId="{63744791-D3FC-404C-8078-E17762CB1F3A}" srcOrd="0" destOrd="0" parTransId="{63FF8909-EC87-44B3-BD7D-F4D0D8A87496}" sibTransId="{32F0F561-A9DF-4BF4-B544-C9F8651FF7FB}"/>
    <dgm:cxn modelId="{FD7CA886-29DA-45C4-9181-019DB71D089E}" srcId="{79CF3D44-3437-47D4-A0FF-BE11F5CEF99F}" destId="{7BBC0FC0-C908-463B-B43A-69C251A7CB19}" srcOrd="0" destOrd="0" parTransId="{4AFD6D04-D7B4-4844-9E20-88EDF1E1D9C5}" sibTransId="{F9E7B5D4-7D79-409A-A2F3-013DBFC6820E}"/>
    <dgm:cxn modelId="{F7374F0E-53C6-404A-945F-CB0960B73652}" srcId="{79CF3D44-3437-47D4-A0FF-BE11F5CEF99F}" destId="{11DAA5D1-F9A8-471D-ABBF-9E129B12D701}" srcOrd="1" destOrd="0" parTransId="{22B52E37-2673-4CE4-B4E5-26C1F8F01682}" sibTransId="{6B8DA789-E436-4AE5-808D-2169558B503A}"/>
    <dgm:cxn modelId="{81C39010-E863-4AFA-86EC-4C270053975D}" type="presOf" srcId="{E802BCB1-F50D-4DA4-9AD9-91C758E351F4}" destId="{CD767029-C7FD-4ADF-BD53-6B2780DEAC08}" srcOrd="0" destOrd="1" presId="urn:microsoft.com/office/officeart/2005/8/layout/hList1"/>
    <dgm:cxn modelId="{14342D27-B431-4F18-8F8D-0825B684221B}" srcId="{3522D92F-D9ED-4D72-8812-68EBCE717610}" destId="{79CF3D44-3437-47D4-A0FF-BE11F5CEF99F}" srcOrd="1" destOrd="0" parTransId="{339C4C97-B064-4766-A3E0-C8093B4C56DF}" sibTransId="{E61C87C1-CB69-4198-8114-A71C88634592}"/>
    <dgm:cxn modelId="{AF5D8BBA-505B-43BB-A8C0-87968A8C7F19}" type="presParOf" srcId="{9FB7045C-568C-4933-9D3D-6CF4A46774B7}" destId="{C8F9617F-DCA4-4E06-A205-04745E4E2064}" srcOrd="0" destOrd="0" presId="urn:microsoft.com/office/officeart/2005/8/layout/hList1"/>
    <dgm:cxn modelId="{C45FED76-BEA6-4962-B7D0-78B46A7547A4}" type="presParOf" srcId="{C8F9617F-DCA4-4E06-A205-04745E4E2064}" destId="{C740AEC4-B316-4F10-AFB5-68687BEF3F7C}" srcOrd="0" destOrd="0" presId="urn:microsoft.com/office/officeart/2005/8/layout/hList1"/>
    <dgm:cxn modelId="{A7A08E21-CCAF-4550-887B-EC5539CFC959}" type="presParOf" srcId="{C8F9617F-DCA4-4E06-A205-04745E4E2064}" destId="{CD767029-C7FD-4ADF-BD53-6B2780DEAC08}" srcOrd="1" destOrd="0" presId="urn:microsoft.com/office/officeart/2005/8/layout/hList1"/>
    <dgm:cxn modelId="{BC7E678F-48BD-4115-B033-75E05B4280F9}" type="presParOf" srcId="{9FB7045C-568C-4933-9D3D-6CF4A46774B7}" destId="{7C6FB19B-1D6E-4FC8-AEF5-FD66550CAB71}" srcOrd="1" destOrd="0" presId="urn:microsoft.com/office/officeart/2005/8/layout/hList1"/>
    <dgm:cxn modelId="{EE75BA5B-63E4-4C83-BCBA-4AE45EE8B6A9}" type="presParOf" srcId="{9FB7045C-568C-4933-9D3D-6CF4A46774B7}" destId="{19760304-A147-4B38-8613-9262695A9716}" srcOrd="2" destOrd="0" presId="urn:microsoft.com/office/officeart/2005/8/layout/hList1"/>
    <dgm:cxn modelId="{9FE59FE6-2376-4D5D-8F0B-E4270E3B2379}" type="presParOf" srcId="{19760304-A147-4B38-8613-9262695A9716}" destId="{914F713E-3A0C-42FA-92AE-955DF2BF3394}" srcOrd="0" destOrd="0" presId="urn:microsoft.com/office/officeart/2005/8/layout/hList1"/>
    <dgm:cxn modelId="{E52BC0F9-2D7E-4640-8C8E-96B01E5EA179}" type="presParOf" srcId="{19760304-A147-4B38-8613-9262695A9716}" destId="{1BC9B20A-1938-471D-9CF6-0BE812D16AD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522D92F-D9ED-4D72-8812-68EBCE717610}" type="doc">
      <dgm:prSet loTypeId="urn:microsoft.com/office/officeart/2005/8/layout/hList1" loCatId="list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12849FB-AC9B-4C63-B982-7B94A8E489B2}">
      <dgm:prSet phldrT="[Текст]" custT="1"/>
      <dgm:spPr/>
      <dgm:t>
        <a:bodyPr/>
        <a:lstStyle/>
        <a:p>
          <a:r>
            <a: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Социальные</a:t>
          </a:r>
        </a:p>
      </dgm:t>
    </dgm:pt>
    <dgm:pt modelId="{FD70398C-B4AE-44A6-8E24-6BD2C4AED655}" type="parTrans" cxnId="{93FFA66E-63A5-4C22-83B6-1159AFA4F478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83F3FE9A-FD30-459C-A29F-DBE20AE493F8}" type="sibTrans" cxnId="{93FFA66E-63A5-4C22-83B6-1159AFA4F478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63744791-D3FC-404C-8078-E17762CB1F3A}">
      <dgm:prSet phldrT="[Текст]" custT="1"/>
      <dgm:spPr/>
      <dgm:t>
        <a:bodyPr/>
        <a:lstStyle/>
        <a:p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Задачи про сообщество: местное, национальное, глобальное.</a:t>
          </a:r>
        </a:p>
      </dgm:t>
    </dgm:pt>
    <dgm:pt modelId="{63FF8909-EC87-44B3-BD7D-F4D0D8A87496}" type="parTrans" cxnId="{49A2BD28-A230-4A84-A12C-74B9FFE10FB0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32F0F561-A9DF-4BF4-B544-C9F8651FF7FB}" type="sibTrans" cxnId="{49A2BD28-A230-4A84-A12C-74B9FFE10FB0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79CF3D44-3437-47D4-A0FF-BE11F5CEF99F}">
      <dgm:prSet phldrT="[Текст]" custT="1"/>
      <dgm:spPr/>
      <dgm:t>
        <a:bodyPr/>
        <a:lstStyle/>
        <a:p>
          <a:r>
            <a: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Научные</a:t>
          </a:r>
        </a:p>
      </dgm:t>
    </dgm:pt>
    <dgm:pt modelId="{339C4C97-B064-4766-A3E0-C8093B4C56DF}" type="parTrans" cxnId="{14342D27-B431-4F18-8F8D-0825B684221B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E61C87C1-CB69-4198-8114-A71C88634592}" type="sibTrans" cxnId="{14342D27-B431-4F18-8F8D-0825B684221B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7BBC0FC0-C908-463B-B43A-69C251A7CB19}">
      <dgm:prSet phldrT="[Текст]" custT="1"/>
      <dgm:spPr/>
      <dgm:t>
        <a:bodyPr/>
        <a:lstStyle/>
        <a:p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Задачи про то, </a:t>
          </a:r>
          <a:b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как применять математику </a:t>
          </a:r>
          <a:b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мире природы, про науку </a:t>
          </a:r>
          <a:b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технику.</a:t>
          </a:r>
        </a:p>
      </dgm:t>
    </dgm:pt>
    <dgm:pt modelId="{4AFD6D04-D7B4-4844-9E20-88EDF1E1D9C5}" type="parTrans" cxnId="{FD7CA886-29DA-45C4-9181-019DB71D089E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F9E7B5D4-7D79-409A-A2F3-013DBFC6820E}" type="sibTrans" cxnId="{FD7CA886-29DA-45C4-9181-019DB71D089E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9FA3D679-DBEC-435D-8439-B1B21B7C9143}">
      <dgm:prSet phldrT="[Текст]" custT="1"/>
      <dgm:spPr/>
      <dgm:t>
        <a:bodyPr/>
        <a:lstStyle/>
        <a:p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Понятия: система голосования, общественный транспорт, правительство, </a:t>
          </a:r>
          <a:r>
            <a:rPr lang="ru-RU" sz="18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госполитика</a:t>
          </a:r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демография, реклама, национальная статистика и экономика</a:t>
          </a:r>
        </a:p>
      </dgm:t>
    </dgm:pt>
    <dgm:pt modelId="{597016D8-1508-4EAD-9AA5-2CC2085893B4}" type="parTrans" cxnId="{F829A62A-79EF-479E-9A53-3B87001398F2}">
      <dgm:prSet/>
      <dgm:spPr/>
      <dgm:t>
        <a:bodyPr/>
        <a:lstStyle/>
        <a:p>
          <a:endParaRPr lang="ru-RU"/>
        </a:p>
      </dgm:t>
    </dgm:pt>
    <dgm:pt modelId="{06137B89-C391-41C7-8976-04598AAF9529}" type="sibTrans" cxnId="{F829A62A-79EF-479E-9A53-3B87001398F2}">
      <dgm:prSet/>
      <dgm:spPr/>
      <dgm:t>
        <a:bodyPr/>
        <a:lstStyle/>
        <a:p>
          <a:endParaRPr lang="ru-RU"/>
        </a:p>
      </dgm:t>
    </dgm:pt>
    <dgm:pt modelId="{8CB0EB1D-28A3-4C32-ABE1-0CC669CD21BD}">
      <dgm:prSet phldrT="[Текст]" custT="1"/>
      <dgm:spPr/>
      <dgm:t>
        <a:bodyPr/>
        <a:lstStyle/>
        <a:p>
          <a:endParaRPr lang="ru-RU" sz="18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F9286FC7-5569-4F98-A07C-7C857C79CDC1}" type="parTrans" cxnId="{7DB5C5E7-10CD-49B7-BEEE-50D8921D4C8A}">
      <dgm:prSet/>
      <dgm:spPr/>
      <dgm:t>
        <a:bodyPr/>
        <a:lstStyle/>
        <a:p>
          <a:endParaRPr lang="ru-RU"/>
        </a:p>
      </dgm:t>
    </dgm:pt>
    <dgm:pt modelId="{89A46C68-C033-4BB6-B5A1-9D824924DB03}" type="sibTrans" cxnId="{7DB5C5E7-10CD-49B7-BEEE-50D8921D4C8A}">
      <dgm:prSet/>
      <dgm:spPr/>
      <dgm:t>
        <a:bodyPr/>
        <a:lstStyle/>
        <a:p>
          <a:endParaRPr lang="ru-RU"/>
        </a:p>
      </dgm:t>
    </dgm:pt>
    <dgm:pt modelId="{F7EC4D25-99CC-4D6B-8F66-7EBBEB199F29}">
      <dgm:prSet phldrT="[Текст]" custT="1"/>
      <dgm:spPr/>
      <dgm:t>
        <a:bodyPr/>
        <a:lstStyle/>
        <a:p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Контексты: погода </a:t>
          </a:r>
          <a:r>
            <a:rPr lang="en-US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/>
          </a:r>
          <a:br>
            <a:rPr lang="en-US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или климат, экология, медицина, космическая наука, генетика, измерения </a:t>
          </a:r>
          <a:r>
            <a:rPr lang="en-US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/>
          </a:r>
          <a:br>
            <a:rPr lang="en-US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сам мир математики</a:t>
          </a:r>
        </a:p>
      </dgm:t>
    </dgm:pt>
    <dgm:pt modelId="{E06251E2-8574-4378-AA45-9AAE7FB96B21}" type="parTrans" cxnId="{B26E7C66-902F-4C2A-96B5-85A0F0F7A730}">
      <dgm:prSet/>
      <dgm:spPr/>
      <dgm:t>
        <a:bodyPr/>
        <a:lstStyle/>
        <a:p>
          <a:endParaRPr lang="ru-RU"/>
        </a:p>
      </dgm:t>
    </dgm:pt>
    <dgm:pt modelId="{6C9C3793-018C-4C05-A2AA-0BB6D04BFD67}" type="sibTrans" cxnId="{B26E7C66-902F-4C2A-96B5-85A0F0F7A730}">
      <dgm:prSet/>
      <dgm:spPr/>
      <dgm:t>
        <a:bodyPr/>
        <a:lstStyle/>
        <a:p>
          <a:endParaRPr lang="ru-RU"/>
        </a:p>
      </dgm:t>
    </dgm:pt>
    <dgm:pt modelId="{9FB7045C-568C-4933-9D3D-6CF4A46774B7}" type="pres">
      <dgm:prSet presAssocID="{3522D92F-D9ED-4D72-8812-68EBCE71761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F9617F-DCA4-4E06-A205-04745E4E2064}" type="pres">
      <dgm:prSet presAssocID="{C12849FB-AC9B-4C63-B982-7B94A8E489B2}" presName="composite" presStyleCnt="0"/>
      <dgm:spPr/>
    </dgm:pt>
    <dgm:pt modelId="{C740AEC4-B316-4F10-AFB5-68687BEF3F7C}" type="pres">
      <dgm:prSet presAssocID="{C12849FB-AC9B-4C63-B982-7B94A8E489B2}" presName="parTx" presStyleLbl="alignNode1" presStyleIdx="0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767029-C7FD-4ADF-BD53-6B2780DEAC08}" type="pres">
      <dgm:prSet presAssocID="{C12849FB-AC9B-4C63-B982-7B94A8E489B2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6FB19B-1D6E-4FC8-AEF5-FD66550CAB71}" type="pres">
      <dgm:prSet presAssocID="{83F3FE9A-FD30-459C-A29F-DBE20AE493F8}" presName="space" presStyleCnt="0"/>
      <dgm:spPr/>
    </dgm:pt>
    <dgm:pt modelId="{19760304-A147-4B38-8613-9262695A9716}" type="pres">
      <dgm:prSet presAssocID="{79CF3D44-3437-47D4-A0FF-BE11F5CEF99F}" presName="composite" presStyleCnt="0"/>
      <dgm:spPr/>
    </dgm:pt>
    <dgm:pt modelId="{914F713E-3A0C-42FA-92AE-955DF2BF3394}" type="pres">
      <dgm:prSet presAssocID="{79CF3D44-3437-47D4-A0FF-BE11F5CEF99F}" presName="parTx" presStyleLbl="alignNode1" presStyleIdx="1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C9B20A-1938-471D-9CF6-0BE812D16AD8}" type="pres">
      <dgm:prSet presAssocID="{79CF3D44-3437-47D4-A0FF-BE11F5CEF99F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1BD1A23-FBDD-4507-B708-E13CBCEF4010}" type="presOf" srcId="{7BBC0FC0-C908-463B-B43A-69C251A7CB19}" destId="{1BC9B20A-1938-471D-9CF6-0BE812D16AD8}" srcOrd="0" destOrd="0" presId="urn:microsoft.com/office/officeart/2005/8/layout/hList1"/>
    <dgm:cxn modelId="{93FFA66E-63A5-4C22-83B6-1159AFA4F478}" srcId="{3522D92F-D9ED-4D72-8812-68EBCE717610}" destId="{C12849FB-AC9B-4C63-B982-7B94A8E489B2}" srcOrd="0" destOrd="0" parTransId="{FD70398C-B4AE-44A6-8E24-6BD2C4AED655}" sibTransId="{83F3FE9A-FD30-459C-A29F-DBE20AE493F8}"/>
    <dgm:cxn modelId="{441614A5-EE4A-499B-8962-0CDECC78B406}" type="presOf" srcId="{F7EC4D25-99CC-4D6B-8F66-7EBBEB199F29}" destId="{1BC9B20A-1938-471D-9CF6-0BE812D16AD8}" srcOrd="0" destOrd="1" presId="urn:microsoft.com/office/officeart/2005/8/layout/hList1"/>
    <dgm:cxn modelId="{9CE26FF0-ADFF-4B20-8E8B-17DB5BE34B3A}" type="presOf" srcId="{9FA3D679-DBEC-435D-8439-B1B21B7C9143}" destId="{CD767029-C7FD-4ADF-BD53-6B2780DEAC08}" srcOrd="0" destOrd="1" presId="urn:microsoft.com/office/officeart/2005/8/layout/hList1"/>
    <dgm:cxn modelId="{19F4FA2B-0E94-494D-9AB8-44332F86F7A8}" type="presOf" srcId="{8CB0EB1D-28A3-4C32-ABE1-0CC669CD21BD}" destId="{1BC9B20A-1938-471D-9CF6-0BE812D16AD8}" srcOrd="0" destOrd="2" presId="urn:microsoft.com/office/officeart/2005/8/layout/hList1"/>
    <dgm:cxn modelId="{EA00D551-8C04-4EAF-91CA-6CA23E0628A4}" type="presOf" srcId="{3522D92F-D9ED-4D72-8812-68EBCE717610}" destId="{9FB7045C-568C-4933-9D3D-6CF4A46774B7}" srcOrd="0" destOrd="0" presId="urn:microsoft.com/office/officeart/2005/8/layout/hList1"/>
    <dgm:cxn modelId="{49A2BD28-A230-4A84-A12C-74B9FFE10FB0}" srcId="{C12849FB-AC9B-4C63-B982-7B94A8E489B2}" destId="{63744791-D3FC-404C-8078-E17762CB1F3A}" srcOrd="0" destOrd="0" parTransId="{63FF8909-EC87-44B3-BD7D-F4D0D8A87496}" sibTransId="{32F0F561-A9DF-4BF4-B544-C9F8651FF7FB}"/>
    <dgm:cxn modelId="{B26E7C66-902F-4C2A-96B5-85A0F0F7A730}" srcId="{79CF3D44-3437-47D4-A0FF-BE11F5CEF99F}" destId="{F7EC4D25-99CC-4D6B-8F66-7EBBEB199F29}" srcOrd="1" destOrd="0" parTransId="{E06251E2-8574-4378-AA45-9AAE7FB96B21}" sibTransId="{6C9C3793-018C-4C05-A2AA-0BB6D04BFD67}"/>
    <dgm:cxn modelId="{FD7CA886-29DA-45C4-9181-019DB71D089E}" srcId="{79CF3D44-3437-47D4-A0FF-BE11F5CEF99F}" destId="{7BBC0FC0-C908-463B-B43A-69C251A7CB19}" srcOrd="0" destOrd="0" parTransId="{4AFD6D04-D7B4-4844-9E20-88EDF1E1D9C5}" sibTransId="{F9E7B5D4-7D79-409A-A2F3-013DBFC6820E}"/>
    <dgm:cxn modelId="{7DB5C5E7-10CD-49B7-BEEE-50D8921D4C8A}" srcId="{79CF3D44-3437-47D4-A0FF-BE11F5CEF99F}" destId="{8CB0EB1D-28A3-4C32-ABE1-0CC669CD21BD}" srcOrd="2" destOrd="0" parTransId="{F9286FC7-5569-4F98-A07C-7C857C79CDC1}" sibTransId="{89A46C68-C033-4BB6-B5A1-9D824924DB03}"/>
    <dgm:cxn modelId="{7829E52A-5D5A-4E09-9110-5761C1558BDD}" type="presOf" srcId="{79CF3D44-3437-47D4-A0FF-BE11F5CEF99F}" destId="{914F713E-3A0C-42FA-92AE-955DF2BF3394}" srcOrd="0" destOrd="0" presId="urn:microsoft.com/office/officeart/2005/8/layout/hList1"/>
    <dgm:cxn modelId="{FFB6A27F-6436-4B9F-AF25-1A9610F3A6CD}" type="presOf" srcId="{63744791-D3FC-404C-8078-E17762CB1F3A}" destId="{CD767029-C7FD-4ADF-BD53-6B2780DEAC08}" srcOrd="0" destOrd="0" presId="urn:microsoft.com/office/officeart/2005/8/layout/hList1"/>
    <dgm:cxn modelId="{F829A62A-79EF-479E-9A53-3B87001398F2}" srcId="{C12849FB-AC9B-4C63-B982-7B94A8E489B2}" destId="{9FA3D679-DBEC-435D-8439-B1B21B7C9143}" srcOrd="1" destOrd="0" parTransId="{597016D8-1508-4EAD-9AA5-2CC2085893B4}" sibTransId="{06137B89-C391-41C7-8976-04598AAF9529}"/>
    <dgm:cxn modelId="{14342D27-B431-4F18-8F8D-0825B684221B}" srcId="{3522D92F-D9ED-4D72-8812-68EBCE717610}" destId="{79CF3D44-3437-47D4-A0FF-BE11F5CEF99F}" srcOrd="1" destOrd="0" parTransId="{339C4C97-B064-4766-A3E0-C8093B4C56DF}" sibTransId="{E61C87C1-CB69-4198-8114-A71C88634592}"/>
    <dgm:cxn modelId="{248D1EA9-5E2C-4924-9DED-5206FD65FC59}" type="presOf" srcId="{C12849FB-AC9B-4C63-B982-7B94A8E489B2}" destId="{C740AEC4-B316-4F10-AFB5-68687BEF3F7C}" srcOrd="0" destOrd="0" presId="urn:microsoft.com/office/officeart/2005/8/layout/hList1"/>
    <dgm:cxn modelId="{46C2E3A5-5A77-4DCB-8E3F-1262A5200CF0}" type="presParOf" srcId="{9FB7045C-568C-4933-9D3D-6CF4A46774B7}" destId="{C8F9617F-DCA4-4E06-A205-04745E4E2064}" srcOrd="0" destOrd="0" presId="urn:microsoft.com/office/officeart/2005/8/layout/hList1"/>
    <dgm:cxn modelId="{0BB2C78A-6F2E-4B3F-85F3-4FFDAEA5481C}" type="presParOf" srcId="{C8F9617F-DCA4-4E06-A205-04745E4E2064}" destId="{C740AEC4-B316-4F10-AFB5-68687BEF3F7C}" srcOrd="0" destOrd="0" presId="urn:microsoft.com/office/officeart/2005/8/layout/hList1"/>
    <dgm:cxn modelId="{3A25E589-BF6E-4588-AF9C-6B58CBD497E6}" type="presParOf" srcId="{C8F9617F-DCA4-4E06-A205-04745E4E2064}" destId="{CD767029-C7FD-4ADF-BD53-6B2780DEAC08}" srcOrd="1" destOrd="0" presId="urn:microsoft.com/office/officeart/2005/8/layout/hList1"/>
    <dgm:cxn modelId="{3DE0342B-6AE2-42C9-96B0-2FB51695DC59}" type="presParOf" srcId="{9FB7045C-568C-4933-9D3D-6CF4A46774B7}" destId="{7C6FB19B-1D6E-4FC8-AEF5-FD66550CAB71}" srcOrd="1" destOrd="0" presId="urn:microsoft.com/office/officeart/2005/8/layout/hList1"/>
    <dgm:cxn modelId="{AB19806D-2986-4AAF-AC50-479705757094}" type="presParOf" srcId="{9FB7045C-568C-4933-9D3D-6CF4A46774B7}" destId="{19760304-A147-4B38-8613-9262695A9716}" srcOrd="2" destOrd="0" presId="urn:microsoft.com/office/officeart/2005/8/layout/hList1"/>
    <dgm:cxn modelId="{BCCDF8CE-D09B-4B4C-B42E-1A838AB215DC}" type="presParOf" srcId="{19760304-A147-4B38-8613-9262695A9716}" destId="{914F713E-3A0C-42FA-92AE-955DF2BF3394}" srcOrd="0" destOrd="0" presId="urn:microsoft.com/office/officeart/2005/8/layout/hList1"/>
    <dgm:cxn modelId="{1A6220E9-3A39-4809-8786-003D14559A54}" type="presParOf" srcId="{19760304-A147-4B38-8613-9262695A9716}" destId="{1BC9B20A-1938-471D-9CF6-0BE812D16AD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424000E-096A-472B-A77F-3BAAE3A1C8A1}" type="doc">
      <dgm:prSet loTypeId="urn:microsoft.com/office/officeart/2005/8/layout/vProcess5" loCatId="process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ru-RU"/>
        </a:p>
      </dgm:t>
    </dgm:pt>
    <dgm:pt modelId="{BE31B051-149A-4B55-89CA-5C89E8E70945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Школьник обобщает, использует информацию на основе своих исследований </a:t>
          </a:r>
          <a:b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и моделирования сложных задач. Использует знания в нестандартных контекстах </a:t>
          </a:r>
        </a:p>
      </dgm:t>
    </dgm:pt>
    <dgm:pt modelId="{C5B51A1B-EAE0-4C9A-B42C-B56A31B21B6D}" type="parTrans" cxnId="{7649EA11-0276-4005-9C33-FD90F11FD1B7}">
      <dgm:prSet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21FC5043-C7C6-4EBF-A431-4A3D3279A1AD}" type="sibTrans" cxnId="{7649EA11-0276-4005-9C33-FD90F11FD1B7}">
      <dgm:prSet custT="1"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E885C3CE-EECD-45B8-BFB6-B761DFB92167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Связывает различные источники информации и представления,  плавно переходит от одного к другому. Способен к продвинутому математическому мышлению и рассуждению</a:t>
          </a:r>
        </a:p>
      </dgm:t>
    </dgm:pt>
    <dgm:pt modelId="{F9D69451-64F2-4F94-8DC0-455A1BF6F05D}" type="parTrans" cxnId="{7A623941-B622-44DC-92F8-957B911FB225}">
      <dgm:prSet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29D56518-31D5-43FB-82D7-2046BFBF074E}" type="sibTrans" cxnId="{7A623941-B622-44DC-92F8-957B911FB225}">
      <dgm:prSet custT="1"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A6F5EC44-CAD0-42CE-B02F-22E5D2D48670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Применяют свое понимание и навыки символических и формальных математических операций  функций, чтобы развить новые подходы и стратегии решения задач	</a:t>
          </a:r>
        </a:p>
      </dgm:t>
    </dgm:pt>
    <dgm:pt modelId="{28F4392B-9FCC-4981-A263-B9A3DAD2DDF3}" type="parTrans" cxnId="{EB33B6A4-E9B4-40D6-9CC3-B65FAA43DBD4}">
      <dgm:prSet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A49D88DA-73EC-41DC-B43B-1A4DB1B58BD9}" type="sibTrans" cxnId="{EB33B6A4-E9B4-40D6-9CC3-B65FAA43DBD4}">
      <dgm:prSet custT="1"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0663FA66-60C8-404D-A6D3-3FAE5DEE7782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Анализируют свои действия, формулируют </a:t>
          </a:r>
          <a:b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и точно сообщают о своих решениях относительно личных выводов, </a:t>
          </a:r>
          <a:b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об их соответствии исходной ситуации </a:t>
          </a:r>
        </a:p>
      </dgm:t>
    </dgm:pt>
    <dgm:pt modelId="{383B7B48-321D-4FC8-9B74-035E78B1F5F4}" type="parTrans" cxnId="{EE6D9F23-AE7F-45AE-9153-07DE7B6C88AF}">
      <dgm:prSet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1369111D-7FD0-4CC2-8E6E-F7D6D76393D1}" type="sibTrans" cxnId="{EE6D9F23-AE7F-45AE-9153-07DE7B6C88AF}">
      <dgm:prSet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CF834C9B-5054-46D8-9F31-3F841E4ED553}" type="pres">
      <dgm:prSet presAssocID="{F424000E-096A-472B-A77F-3BAAE3A1C8A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60B270-2AAD-4D7D-9BDA-330E2CF4ED9F}" type="pres">
      <dgm:prSet presAssocID="{F424000E-096A-472B-A77F-3BAAE3A1C8A1}" presName="dummyMaxCanvas" presStyleCnt="0">
        <dgm:presLayoutVars/>
      </dgm:prSet>
      <dgm:spPr/>
    </dgm:pt>
    <dgm:pt modelId="{8DDDD71F-E12E-4BC2-B4CA-E6C96829FD42}" type="pres">
      <dgm:prSet presAssocID="{F424000E-096A-472B-A77F-3BAAE3A1C8A1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6A29C1-3E6E-4EF3-9A01-5751C8DA6A92}" type="pres">
      <dgm:prSet presAssocID="{F424000E-096A-472B-A77F-3BAAE3A1C8A1}" presName="FourNodes_2" presStyleLbl="node1" presStyleIdx="1" presStyleCnt="4" custLinFactNeighborY="-79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20861C-2B4B-4938-875B-292FDE9CD92A}" type="pres">
      <dgm:prSet presAssocID="{F424000E-096A-472B-A77F-3BAAE3A1C8A1}" presName="FourNodes_3" presStyleLbl="node1" presStyleIdx="2" presStyleCnt="4" custLinFactNeighborY="-141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D9C344-C322-4409-A6CB-ACAA850D3250}" type="pres">
      <dgm:prSet presAssocID="{F424000E-096A-472B-A77F-3BAAE3A1C8A1}" presName="FourNodes_4" presStyleLbl="node1" presStyleIdx="3" presStyleCnt="4" custScaleY="124672" custLinFactNeighborY="-97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541122-0BF4-44E4-974C-89EB427D6CAA}" type="pres">
      <dgm:prSet presAssocID="{F424000E-096A-472B-A77F-3BAAE3A1C8A1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052FB8-DEB5-496F-8B24-832CE5EC02B3}" type="pres">
      <dgm:prSet presAssocID="{F424000E-096A-472B-A77F-3BAAE3A1C8A1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76F7FA-C190-40B9-9736-3FEB3FD56454}" type="pres">
      <dgm:prSet presAssocID="{F424000E-096A-472B-A77F-3BAAE3A1C8A1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45B794-0019-4F57-93DF-F7B31968D67F}" type="pres">
      <dgm:prSet presAssocID="{F424000E-096A-472B-A77F-3BAAE3A1C8A1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02A820-F2FD-419F-80D2-F79C80B4B5E2}" type="pres">
      <dgm:prSet presAssocID="{F424000E-096A-472B-A77F-3BAAE3A1C8A1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DF8EA7-096E-454F-99D9-61E4B77C9323}" type="pres">
      <dgm:prSet presAssocID="{F424000E-096A-472B-A77F-3BAAE3A1C8A1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A3A9D4-EBC3-485D-B773-0DD51754675A}" type="pres">
      <dgm:prSet presAssocID="{F424000E-096A-472B-A77F-3BAAE3A1C8A1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A274057-9237-487D-8C5A-5B407DFD8598}" type="presOf" srcId="{21FC5043-C7C6-4EBF-A431-4A3D3279A1AD}" destId="{A0541122-0BF4-44E4-974C-89EB427D6CAA}" srcOrd="0" destOrd="0" presId="urn:microsoft.com/office/officeart/2005/8/layout/vProcess5"/>
    <dgm:cxn modelId="{1077B71A-8AB9-4A0B-9913-A7191F4C5F0B}" type="presOf" srcId="{29D56518-31D5-43FB-82D7-2046BFBF074E}" destId="{B4052FB8-DEB5-496F-8B24-832CE5EC02B3}" srcOrd="0" destOrd="0" presId="urn:microsoft.com/office/officeart/2005/8/layout/vProcess5"/>
    <dgm:cxn modelId="{7A623941-B622-44DC-92F8-957B911FB225}" srcId="{F424000E-096A-472B-A77F-3BAAE3A1C8A1}" destId="{E885C3CE-EECD-45B8-BFB6-B761DFB92167}" srcOrd="1" destOrd="0" parTransId="{F9D69451-64F2-4F94-8DC0-455A1BF6F05D}" sibTransId="{29D56518-31D5-43FB-82D7-2046BFBF074E}"/>
    <dgm:cxn modelId="{EE6D9F23-AE7F-45AE-9153-07DE7B6C88AF}" srcId="{F424000E-096A-472B-A77F-3BAAE3A1C8A1}" destId="{0663FA66-60C8-404D-A6D3-3FAE5DEE7782}" srcOrd="3" destOrd="0" parTransId="{383B7B48-321D-4FC8-9B74-035E78B1F5F4}" sibTransId="{1369111D-7FD0-4CC2-8E6E-F7D6D76393D1}"/>
    <dgm:cxn modelId="{7649EA11-0276-4005-9C33-FD90F11FD1B7}" srcId="{F424000E-096A-472B-A77F-3BAAE3A1C8A1}" destId="{BE31B051-149A-4B55-89CA-5C89E8E70945}" srcOrd="0" destOrd="0" parTransId="{C5B51A1B-EAE0-4C9A-B42C-B56A31B21B6D}" sibTransId="{21FC5043-C7C6-4EBF-A431-4A3D3279A1AD}"/>
    <dgm:cxn modelId="{EB33B6A4-E9B4-40D6-9CC3-B65FAA43DBD4}" srcId="{F424000E-096A-472B-A77F-3BAAE3A1C8A1}" destId="{A6F5EC44-CAD0-42CE-B02F-22E5D2D48670}" srcOrd="2" destOrd="0" parTransId="{28F4392B-9FCC-4981-A263-B9A3DAD2DDF3}" sibTransId="{A49D88DA-73EC-41DC-B43B-1A4DB1B58BD9}"/>
    <dgm:cxn modelId="{F39FF9E9-DC82-4736-A1B3-077C178A4D8A}" type="presOf" srcId="{0663FA66-60C8-404D-A6D3-3FAE5DEE7782}" destId="{CDA3A9D4-EBC3-485D-B773-0DD51754675A}" srcOrd="1" destOrd="0" presId="urn:microsoft.com/office/officeart/2005/8/layout/vProcess5"/>
    <dgm:cxn modelId="{0BACAF75-46AB-48F1-B98D-72CF8E68DAB4}" type="presOf" srcId="{A6F5EC44-CAD0-42CE-B02F-22E5D2D48670}" destId="{4720861C-2B4B-4938-875B-292FDE9CD92A}" srcOrd="0" destOrd="0" presId="urn:microsoft.com/office/officeart/2005/8/layout/vProcess5"/>
    <dgm:cxn modelId="{61A5C8F1-E24E-4D88-8BCB-9CC6F29BD64A}" type="presOf" srcId="{A49D88DA-73EC-41DC-B43B-1A4DB1B58BD9}" destId="{C076F7FA-C190-40B9-9736-3FEB3FD56454}" srcOrd="0" destOrd="0" presId="urn:microsoft.com/office/officeart/2005/8/layout/vProcess5"/>
    <dgm:cxn modelId="{03D0B3E3-E34C-4DDD-AAE9-90FD8CE5A772}" type="presOf" srcId="{BE31B051-149A-4B55-89CA-5C89E8E70945}" destId="{A745B794-0019-4F57-93DF-F7B31968D67F}" srcOrd="1" destOrd="0" presId="urn:microsoft.com/office/officeart/2005/8/layout/vProcess5"/>
    <dgm:cxn modelId="{9306E9E8-3872-4971-8BBB-01B0C75CF216}" type="presOf" srcId="{0663FA66-60C8-404D-A6D3-3FAE5DEE7782}" destId="{05D9C344-C322-4409-A6CB-ACAA850D3250}" srcOrd="0" destOrd="0" presId="urn:microsoft.com/office/officeart/2005/8/layout/vProcess5"/>
    <dgm:cxn modelId="{FFEC1331-B439-4B12-8DEA-4C6337F2E1C7}" type="presOf" srcId="{BE31B051-149A-4B55-89CA-5C89E8E70945}" destId="{8DDDD71F-E12E-4BC2-B4CA-E6C96829FD42}" srcOrd="0" destOrd="0" presId="urn:microsoft.com/office/officeart/2005/8/layout/vProcess5"/>
    <dgm:cxn modelId="{5580299D-AF09-4BAC-A74B-FB9903C3ECFC}" type="presOf" srcId="{A6F5EC44-CAD0-42CE-B02F-22E5D2D48670}" destId="{E4DF8EA7-096E-454F-99D9-61E4B77C9323}" srcOrd="1" destOrd="0" presId="urn:microsoft.com/office/officeart/2005/8/layout/vProcess5"/>
    <dgm:cxn modelId="{3502E3DA-B7C6-4F0E-92B4-86958FBA3AC1}" type="presOf" srcId="{E885C3CE-EECD-45B8-BFB6-B761DFB92167}" destId="{A902A820-F2FD-419F-80D2-F79C80B4B5E2}" srcOrd="1" destOrd="0" presId="urn:microsoft.com/office/officeart/2005/8/layout/vProcess5"/>
    <dgm:cxn modelId="{5E01B36E-7B6F-47B7-8DFF-E3A153510413}" type="presOf" srcId="{E885C3CE-EECD-45B8-BFB6-B761DFB92167}" destId="{776A29C1-3E6E-4EF3-9A01-5751C8DA6A92}" srcOrd="0" destOrd="0" presId="urn:microsoft.com/office/officeart/2005/8/layout/vProcess5"/>
    <dgm:cxn modelId="{214A830B-6D3F-40E9-87DB-180F2B4EBF8C}" type="presOf" srcId="{F424000E-096A-472B-A77F-3BAAE3A1C8A1}" destId="{CF834C9B-5054-46D8-9F31-3F841E4ED553}" srcOrd="0" destOrd="0" presId="urn:microsoft.com/office/officeart/2005/8/layout/vProcess5"/>
    <dgm:cxn modelId="{38A6E2C8-A737-4D58-BE98-C8753C1C8B04}" type="presParOf" srcId="{CF834C9B-5054-46D8-9F31-3F841E4ED553}" destId="{D660B270-2AAD-4D7D-9BDA-330E2CF4ED9F}" srcOrd="0" destOrd="0" presId="urn:microsoft.com/office/officeart/2005/8/layout/vProcess5"/>
    <dgm:cxn modelId="{A6DF3C0E-4AAE-44FE-AD31-8205281C068C}" type="presParOf" srcId="{CF834C9B-5054-46D8-9F31-3F841E4ED553}" destId="{8DDDD71F-E12E-4BC2-B4CA-E6C96829FD42}" srcOrd="1" destOrd="0" presId="urn:microsoft.com/office/officeart/2005/8/layout/vProcess5"/>
    <dgm:cxn modelId="{91D8FD33-5FE9-4176-B8CE-A714846B6BB9}" type="presParOf" srcId="{CF834C9B-5054-46D8-9F31-3F841E4ED553}" destId="{776A29C1-3E6E-4EF3-9A01-5751C8DA6A92}" srcOrd="2" destOrd="0" presId="urn:microsoft.com/office/officeart/2005/8/layout/vProcess5"/>
    <dgm:cxn modelId="{1CA0B88E-CFE5-4F20-8C91-CA5D903CD343}" type="presParOf" srcId="{CF834C9B-5054-46D8-9F31-3F841E4ED553}" destId="{4720861C-2B4B-4938-875B-292FDE9CD92A}" srcOrd="3" destOrd="0" presId="urn:microsoft.com/office/officeart/2005/8/layout/vProcess5"/>
    <dgm:cxn modelId="{C053F803-3DA5-4FF9-9384-F8D8A7742DC5}" type="presParOf" srcId="{CF834C9B-5054-46D8-9F31-3F841E4ED553}" destId="{05D9C344-C322-4409-A6CB-ACAA850D3250}" srcOrd="4" destOrd="0" presId="urn:microsoft.com/office/officeart/2005/8/layout/vProcess5"/>
    <dgm:cxn modelId="{36B38229-95F2-4A65-8E3E-9CA3095E4243}" type="presParOf" srcId="{CF834C9B-5054-46D8-9F31-3F841E4ED553}" destId="{A0541122-0BF4-44E4-974C-89EB427D6CAA}" srcOrd="5" destOrd="0" presId="urn:microsoft.com/office/officeart/2005/8/layout/vProcess5"/>
    <dgm:cxn modelId="{E9CC88A1-52C6-4E0F-B2D1-DF8DCB8C27BB}" type="presParOf" srcId="{CF834C9B-5054-46D8-9F31-3F841E4ED553}" destId="{B4052FB8-DEB5-496F-8B24-832CE5EC02B3}" srcOrd="6" destOrd="0" presId="urn:microsoft.com/office/officeart/2005/8/layout/vProcess5"/>
    <dgm:cxn modelId="{BC6A358C-2AE0-4456-93F3-7B168938C561}" type="presParOf" srcId="{CF834C9B-5054-46D8-9F31-3F841E4ED553}" destId="{C076F7FA-C190-40B9-9736-3FEB3FD56454}" srcOrd="7" destOrd="0" presId="urn:microsoft.com/office/officeart/2005/8/layout/vProcess5"/>
    <dgm:cxn modelId="{D23A317C-DC99-40E8-A947-C0DA7A3BA3A3}" type="presParOf" srcId="{CF834C9B-5054-46D8-9F31-3F841E4ED553}" destId="{A745B794-0019-4F57-93DF-F7B31968D67F}" srcOrd="8" destOrd="0" presId="urn:microsoft.com/office/officeart/2005/8/layout/vProcess5"/>
    <dgm:cxn modelId="{660189D6-9D90-4B4A-905E-70745CFB2ABD}" type="presParOf" srcId="{CF834C9B-5054-46D8-9F31-3F841E4ED553}" destId="{A902A820-F2FD-419F-80D2-F79C80B4B5E2}" srcOrd="9" destOrd="0" presId="urn:microsoft.com/office/officeart/2005/8/layout/vProcess5"/>
    <dgm:cxn modelId="{F0D6CC40-AA92-455E-8A00-CA7354FD1740}" type="presParOf" srcId="{CF834C9B-5054-46D8-9F31-3F841E4ED553}" destId="{E4DF8EA7-096E-454F-99D9-61E4B77C9323}" srcOrd="10" destOrd="0" presId="urn:microsoft.com/office/officeart/2005/8/layout/vProcess5"/>
    <dgm:cxn modelId="{E9836FFC-684E-4DD0-8081-35F3933308A6}" type="presParOf" srcId="{CF834C9B-5054-46D8-9F31-3F841E4ED553}" destId="{CDA3A9D4-EBC3-485D-B773-0DD51754675A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11D610-077B-46B0-A4F7-6D3EA8D0B2C6}">
      <dsp:nvSpPr>
        <dsp:cNvPr id="0" name=""/>
        <dsp:cNvSpPr/>
      </dsp:nvSpPr>
      <dsp:spPr>
        <a:xfrm>
          <a:off x="0" y="342698"/>
          <a:ext cx="3633731" cy="2180239"/>
        </a:xfrm>
        <a:prstGeom prst="flowChartDocumen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Verdana" panose="020B0604030504040204" pitchFamily="34" charset="0"/>
              <a:cs typeface="Arial" pitchFamily="34" charset="0"/>
            </a:rPr>
            <a:t>Ситуации</a:t>
          </a:r>
        </a:p>
      </dsp:txBody>
      <dsp:txXfrm>
        <a:off x="0" y="342698"/>
        <a:ext cx="3633731" cy="1748431"/>
      </dsp:txXfrm>
    </dsp:sp>
    <dsp:sp modelId="{9B51F315-7DFB-48EE-979C-89C6AB272568}">
      <dsp:nvSpPr>
        <dsp:cNvPr id="0" name=""/>
        <dsp:cNvSpPr/>
      </dsp:nvSpPr>
      <dsp:spPr>
        <a:xfrm>
          <a:off x="3934518" y="292378"/>
          <a:ext cx="3633731" cy="2180239"/>
        </a:xfrm>
        <a:prstGeom prst="flowChartDocumen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Verdana" panose="020B0604030504040204" pitchFamily="34" charset="0"/>
              <a:cs typeface="Arial" pitchFamily="34" charset="0"/>
            </a:rPr>
            <a:t>Тексты</a:t>
          </a:r>
        </a:p>
      </dsp:txBody>
      <dsp:txXfrm>
        <a:off x="3934518" y="292378"/>
        <a:ext cx="3633731" cy="1748431"/>
      </dsp:txXfrm>
    </dsp:sp>
    <dsp:sp modelId="{FE419557-64D9-4DF8-B899-35ACEA52183F}">
      <dsp:nvSpPr>
        <dsp:cNvPr id="0" name=""/>
        <dsp:cNvSpPr/>
      </dsp:nvSpPr>
      <dsp:spPr>
        <a:xfrm>
          <a:off x="1999484" y="3369386"/>
          <a:ext cx="3633731" cy="2180239"/>
        </a:xfrm>
        <a:prstGeom prst="flowChartDocumen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Verdana" panose="020B0604030504040204" pitchFamily="34" charset="0"/>
              <a:cs typeface="Arial" pitchFamily="34" charset="0"/>
            </a:rPr>
            <a:t>Читательские умения</a:t>
          </a:r>
        </a:p>
      </dsp:txBody>
      <dsp:txXfrm>
        <a:off x="1999484" y="3369386"/>
        <a:ext cx="3633731" cy="17484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8DCD37-0A1B-46BA-BA98-FEE025D41E53}">
      <dsp:nvSpPr>
        <dsp:cNvPr id="0" name=""/>
        <dsp:cNvSpPr/>
      </dsp:nvSpPr>
      <dsp:spPr>
        <a:xfrm>
          <a:off x="0" y="5649"/>
          <a:ext cx="7315200" cy="4680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Учебные </a:t>
          </a:r>
        </a:p>
      </dsp:txBody>
      <dsp:txXfrm>
        <a:off x="22846" y="28495"/>
        <a:ext cx="7269508" cy="422308"/>
      </dsp:txXfrm>
    </dsp:sp>
    <dsp:sp modelId="{32D84CC1-ECBD-4131-B8CF-5FB2754D5CB3}">
      <dsp:nvSpPr>
        <dsp:cNvPr id="0" name=""/>
        <dsp:cNvSpPr/>
      </dsp:nvSpPr>
      <dsp:spPr>
        <a:xfrm>
          <a:off x="0" y="473649"/>
          <a:ext cx="7315200" cy="476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258" tIns="25400" rIns="142240" bIns="254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Arial" pitchFamily="34" charset="0"/>
              <a:cs typeface="Arial" pitchFamily="34" charset="0"/>
            </a:rPr>
            <a:t>Классический пример – текст школьного учебника или электронной интерактивной обучающей программы. Это чтение для обучения</a:t>
          </a:r>
        </a:p>
      </dsp:txBody>
      <dsp:txXfrm>
        <a:off x="0" y="473649"/>
        <a:ext cx="7315200" cy="476100"/>
      </dsp:txXfrm>
    </dsp:sp>
    <dsp:sp modelId="{F20D6E71-E467-4B8E-8BC0-F2569AB2C051}">
      <dsp:nvSpPr>
        <dsp:cNvPr id="0" name=""/>
        <dsp:cNvSpPr/>
      </dsp:nvSpPr>
      <dsp:spPr>
        <a:xfrm>
          <a:off x="0" y="949749"/>
          <a:ext cx="7315200" cy="468000"/>
        </a:xfrm>
        <a:prstGeom prst="roundRect">
          <a:avLst/>
        </a:prstGeom>
        <a:solidFill>
          <a:schemeClr val="accent3">
            <a:hueOff val="903533"/>
            <a:satOff val="33333"/>
            <a:lumOff val="-4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Личные </a:t>
          </a:r>
        </a:p>
      </dsp:txBody>
      <dsp:txXfrm>
        <a:off x="22846" y="972595"/>
        <a:ext cx="7269508" cy="422308"/>
      </dsp:txXfrm>
    </dsp:sp>
    <dsp:sp modelId="{C36AF8D9-E3AD-487D-BE74-EA37F5C13D8B}">
      <dsp:nvSpPr>
        <dsp:cNvPr id="0" name=""/>
        <dsp:cNvSpPr/>
      </dsp:nvSpPr>
      <dsp:spPr>
        <a:xfrm>
          <a:off x="0" y="1417749"/>
          <a:ext cx="7315200" cy="683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258" tIns="25400" rIns="142240" bIns="254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Arial" pitchFamily="34" charset="0"/>
              <a:cs typeface="Arial" pitchFamily="34" charset="0"/>
            </a:rPr>
            <a:t>Чтение, чтобы развить личные отношения. Тексты: личные письма, художественная литература, биография, персональные электронные письма, мгновенные сообщения, </a:t>
          </a:r>
          <a:r>
            <a:rPr lang="ru-RU" sz="1600" kern="1200" dirty="0" err="1">
              <a:latin typeface="Arial" pitchFamily="34" charset="0"/>
              <a:cs typeface="Arial" pitchFamily="34" charset="0"/>
            </a:rPr>
            <a:t>блоги</a:t>
          </a:r>
          <a:r>
            <a:rPr lang="ru-RU" sz="1600" kern="1200" dirty="0">
              <a:latin typeface="Arial" pitchFamily="34" charset="0"/>
              <a:cs typeface="Arial" pitchFamily="34" charset="0"/>
            </a:rPr>
            <a:t> дневникового типа</a:t>
          </a:r>
        </a:p>
      </dsp:txBody>
      <dsp:txXfrm>
        <a:off x="0" y="1417749"/>
        <a:ext cx="7315200" cy="683100"/>
      </dsp:txXfrm>
    </dsp:sp>
    <dsp:sp modelId="{DE59E83C-0F79-454B-80A8-CD4ACB74AB23}">
      <dsp:nvSpPr>
        <dsp:cNvPr id="0" name=""/>
        <dsp:cNvSpPr/>
      </dsp:nvSpPr>
      <dsp:spPr>
        <a:xfrm>
          <a:off x="0" y="2100849"/>
          <a:ext cx="7315200" cy="468000"/>
        </a:xfrm>
        <a:prstGeom prst="roundRect">
          <a:avLst/>
        </a:prstGeom>
        <a:solidFill>
          <a:schemeClr val="accent3">
            <a:hueOff val="1807066"/>
            <a:satOff val="66667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Общественные</a:t>
          </a:r>
        </a:p>
      </dsp:txBody>
      <dsp:txXfrm>
        <a:off x="22846" y="2123695"/>
        <a:ext cx="7269508" cy="422308"/>
      </dsp:txXfrm>
    </dsp:sp>
    <dsp:sp modelId="{0D4E79E6-97FA-41A5-BC1E-D8315677089E}">
      <dsp:nvSpPr>
        <dsp:cNvPr id="0" name=""/>
        <dsp:cNvSpPr/>
      </dsp:nvSpPr>
      <dsp:spPr>
        <a:xfrm>
          <a:off x="0" y="2568849"/>
          <a:ext cx="7315200" cy="910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258" tIns="25400" rIns="142240" bIns="254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Arial" pitchFamily="34" charset="0"/>
              <a:cs typeface="Arial" pitchFamily="34" charset="0"/>
            </a:rPr>
            <a:t>Тексты про деятельность и заботы общества: официальные документы и информация об общественных событиях, </a:t>
          </a:r>
          <a:r>
            <a:rPr lang="ru-RU" sz="1600" kern="1200" dirty="0" err="1">
              <a:latin typeface="Arial" pitchFamily="34" charset="0"/>
              <a:cs typeface="Arial" pitchFamily="34" charset="0"/>
            </a:rPr>
            <a:t>блоги</a:t>
          </a:r>
          <a:r>
            <a:rPr lang="ru-RU" sz="1600" kern="1200" dirty="0">
              <a:latin typeface="Arial" pitchFamily="34" charset="0"/>
              <a:cs typeface="Arial" pitchFamily="34" charset="0"/>
            </a:rPr>
            <a:t> в виде форума, новостные </a:t>
          </a:r>
          <a:r>
            <a:rPr lang="ru-RU" sz="1600" kern="1200" dirty="0" err="1">
              <a:latin typeface="Arial" pitchFamily="34" charset="0"/>
              <a:cs typeface="Arial" pitchFamily="34" charset="0"/>
            </a:rPr>
            <a:t>веб-сайты</a:t>
          </a:r>
          <a:r>
            <a:rPr lang="ru-RU" sz="1600" kern="1200" dirty="0">
              <a:latin typeface="Arial" pitchFamily="34" charset="0"/>
              <a:cs typeface="Arial" pitchFamily="34" charset="0"/>
            </a:rPr>
            <a:t> и общественные заметки в интернете</a:t>
          </a:r>
          <a:br>
            <a:rPr lang="ru-RU" sz="1600" kern="1200" dirty="0">
              <a:latin typeface="Arial" pitchFamily="34" charset="0"/>
              <a:cs typeface="Arial" pitchFamily="34" charset="0"/>
            </a:rPr>
          </a:br>
          <a:r>
            <a:rPr lang="ru-RU" sz="1600" kern="1200" dirty="0">
              <a:latin typeface="Arial" pitchFamily="34" charset="0"/>
              <a:cs typeface="Arial" pitchFamily="34" charset="0"/>
            </a:rPr>
            <a:t> и печатных изданиях</a:t>
          </a:r>
        </a:p>
      </dsp:txBody>
      <dsp:txXfrm>
        <a:off x="0" y="2568849"/>
        <a:ext cx="7315200" cy="910800"/>
      </dsp:txXfrm>
    </dsp:sp>
    <dsp:sp modelId="{6F127A1B-E056-494E-B71B-F134C244EE11}">
      <dsp:nvSpPr>
        <dsp:cNvPr id="0" name=""/>
        <dsp:cNvSpPr/>
      </dsp:nvSpPr>
      <dsp:spPr>
        <a:xfrm>
          <a:off x="0" y="3479650"/>
          <a:ext cx="7315200" cy="468000"/>
        </a:xfrm>
        <a:prstGeom prst="round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Деловые</a:t>
          </a:r>
        </a:p>
      </dsp:txBody>
      <dsp:txXfrm>
        <a:off x="22846" y="3502496"/>
        <a:ext cx="7269508" cy="422308"/>
      </dsp:txXfrm>
    </dsp:sp>
    <dsp:sp modelId="{ECB815E6-6006-436A-974E-8A520BEFA4C6}">
      <dsp:nvSpPr>
        <dsp:cNvPr id="0" name=""/>
        <dsp:cNvSpPr/>
      </dsp:nvSpPr>
      <dsp:spPr>
        <a:xfrm>
          <a:off x="0" y="3947650"/>
          <a:ext cx="7315200" cy="910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258" tIns="25400" rIns="142240" bIns="254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Arial" pitchFamily="34" charset="0"/>
              <a:cs typeface="Arial" pitchFamily="34" charset="0"/>
            </a:rPr>
            <a:t>Текст, чтобы выполнить безотлагательное дело: найти объявление</a:t>
          </a:r>
          <a:br>
            <a:rPr lang="ru-RU" sz="1600" kern="1200" dirty="0">
              <a:latin typeface="Arial" pitchFamily="34" charset="0"/>
              <a:cs typeface="Arial" pitchFamily="34" charset="0"/>
            </a:rPr>
          </a:br>
          <a:r>
            <a:rPr lang="ru-RU" sz="1600" kern="1200" dirty="0">
              <a:latin typeface="Arial" pitchFamily="34" charset="0"/>
              <a:cs typeface="Arial" pitchFamily="34" charset="0"/>
            </a:rPr>
            <a:t> о работе в газете или интернете; инструкция, чтобы приступить</a:t>
          </a:r>
          <a:r>
            <a:rPr lang="en-US" sz="1600" kern="1200" dirty="0">
              <a:latin typeface="Arial" pitchFamily="34" charset="0"/>
              <a:cs typeface="Arial" pitchFamily="34" charset="0"/>
            </a:rPr>
            <a:t/>
          </a:r>
          <a:br>
            <a:rPr lang="en-US" sz="1600" kern="1200" dirty="0">
              <a:latin typeface="Arial" pitchFamily="34" charset="0"/>
              <a:cs typeface="Arial" pitchFamily="34" charset="0"/>
            </a:rPr>
          </a:br>
          <a:r>
            <a:rPr lang="ru-RU" sz="1600" kern="1200" dirty="0">
              <a:latin typeface="Arial" pitchFamily="34" charset="0"/>
              <a:cs typeface="Arial" pitchFamily="34" charset="0"/>
            </a:rPr>
            <a:t>к работе. Такие тексты оценивают готовность молодых людей успешно работать после школы, применять свои знания в жизни</a:t>
          </a:r>
        </a:p>
      </dsp:txBody>
      <dsp:txXfrm>
        <a:off x="0" y="3947650"/>
        <a:ext cx="7315200" cy="9108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1BED96-473E-46C1-961A-B94C1782C06C}">
      <dsp:nvSpPr>
        <dsp:cNvPr id="0" name=""/>
        <dsp:cNvSpPr/>
      </dsp:nvSpPr>
      <dsp:spPr>
        <a:xfrm>
          <a:off x="0" y="269035"/>
          <a:ext cx="7797800" cy="1146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5196" tIns="291592" rIns="60519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из абзацев, глав, книг, разделов. Например, газетные статьи, эссе, романы, короткие рассказы, отзывы и письма, в том числе в электронных книгах</a:t>
          </a:r>
        </a:p>
      </dsp:txBody>
      <dsp:txXfrm>
        <a:off x="0" y="269035"/>
        <a:ext cx="7797800" cy="1146600"/>
      </dsp:txXfrm>
    </dsp:sp>
    <dsp:sp modelId="{D26A8B12-A6A0-4947-A948-DC1BC278BF0E}">
      <dsp:nvSpPr>
        <dsp:cNvPr id="0" name=""/>
        <dsp:cNvSpPr/>
      </dsp:nvSpPr>
      <dsp:spPr>
        <a:xfrm>
          <a:off x="389890" y="62395"/>
          <a:ext cx="5458460" cy="4132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317" tIns="0" rIns="206317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Сплошные тексты</a:t>
          </a:r>
        </a:p>
      </dsp:txBody>
      <dsp:txXfrm>
        <a:off x="410065" y="82570"/>
        <a:ext cx="5418110" cy="372930"/>
      </dsp:txXfrm>
    </dsp:sp>
    <dsp:sp modelId="{E0E03B3B-A5B3-4079-8052-5F9922836097}">
      <dsp:nvSpPr>
        <dsp:cNvPr id="0" name=""/>
        <dsp:cNvSpPr/>
      </dsp:nvSpPr>
      <dsp:spPr>
        <a:xfrm>
          <a:off x="0" y="1697875"/>
          <a:ext cx="7797800" cy="9040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5196" tIns="291592" rIns="60519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списки, таблицы, графики, диаграммы, рекламные объявления, каталоги, индексы и формы для заполнения</a:t>
          </a:r>
        </a:p>
      </dsp:txBody>
      <dsp:txXfrm>
        <a:off x="0" y="1697875"/>
        <a:ext cx="7797800" cy="904049"/>
      </dsp:txXfrm>
    </dsp:sp>
    <dsp:sp modelId="{71229171-2D3C-4F3C-B9F7-0CCF337BB195}">
      <dsp:nvSpPr>
        <dsp:cNvPr id="0" name=""/>
        <dsp:cNvSpPr/>
      </dsp:nvSpPr>
      <dsp:spPr>
        <a:xfrm>
          <a:off x="389890" y="1491235"/>
          <a:ext cx="5458460" cy="4132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317" tIns="0" rIns="206317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Несплошные</a:t>
          </a: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 тексты</a:t>
          </a:r>
        </a:p>
      </dsp:txBody>
      <dsp:txXfrm>
        <a:off x="410065" y="1511410"/>
        <a:ext cx="5418110" cy="372930"/>
      </dsp:txXfrm>
    </dsp:sp>
    <dsp:sp modelId="{6875056D-ED1D-486F-BA69-A5BD5585934F}">
      <dsp:nvSpPr>
        <dsp:cNvPr id="0" name=""/>
        <dsp:cNvSpPr/>
      </dsp:nvSpPr>
      <dsp:spPr>
        <a:xfrm>
          <a:off x="0" y="2884165"/>
          <a:ext cx="7797800" cy="16317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5196" tIns="291592" rIns="60519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включают элементы сплошных и </a:t>
          </a:r>
          <a:r>
            <a:rPr lang="ru-RU" sz="1800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несплошных</a:t>
          </a:r>
          <a: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форматов. </a:t>
          </a:r>
          <a:b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печатной среде – общий формат для журналов, справочников и отчетов. В цифровой среде – авторские </a:t>
          </a:r>
          <a:r>
            <a:rPr lang="ru-RU" sz="1800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веб-страницы</a:t>
          </a:r>
          <a: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со списками, абзацами и графиками, сообщения электронной почты, чатов и форумов</a:t>
          </a:r>
        </a:p>
      </dsp:txBody>
      <dsp:txXfrm>
        <a:off x="0" y="2884165"/>
        <a:ext cx="7797800" cy="1631700"/>
      </dsp:txXfrm>
    </dsp:sp>
    <dsp:sp modelId="{40E2E09F-1913-42CB-9094-89DEB5827CFC}">
      <dsp:nvSpPr>
        <dsp:cNvPr id="0" name=""/>
        <dsp:cNvSpPr/>
      </dsp:nvSpPr>
      <dsp:spPr>
        <a:xfrm>
          <a:off x="389890" y="2677524"/>
          <a:ext cx="5458460" cy="4132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317" tIns="0" rIns="206317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Смешанные тексты</a:t>
          </a:r>
        </a:p>
      </dsp:txBody>
      <dsp:txXfrm>
        <a:off x="410065" y="2697699"/>
        <a:ext cx="5418110" cy="372930"/>
      </dsp:txXfrm>
    </dsp:sp>
    <dsp:sp modelId="{3076308A-2282-4907-8FCF-5EB71C160227}">
      <dsp:nvSpPr>
        <dsp:cNvPr id="0" name=""/>
        <dsp:cNvSpPr/>
      </dsp:nvSpPr>
      <dsp:spPr>
        <a:xfrm>
          <a:off x="0" y="4798105"/>
          <a:ext cx="7797800" cy="1146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5196" tIns="291592" rIns="60519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их авторы создают независимо друг от друга. Например, набор </a:t>
          </a:r>
          <a:r>
            <a:rPr lang="ru-RU" sz="1800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веб-сайтов</a:t>
          </a:r>
          <a: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компаний, которые предлагают одну услугу или аналогичные товары</a:t>
          </a:r>
        </a:p>
      </dsp:txBody>
      <dsp:txXfrm>
        <a:off x="0" y="4798105"/>
        <a:ext cx="7797800" cy="1146600"/>
      </dsp:txXfrm>
    </dsp:sp>
    <dsp:sp modelId="{2975ACDB-7344-4FCA-958A-CB1C9908C5AB}">
      <dsp:nvSpPr>
        <dsp:cNvPr id="0" name=""/>
        <dsp:cNvSpPr/>
      </dsp:nvSpPr>
      <dsp:spPr>
        <a:xfrm>
          <a:off x="389890" y="4591465"/>
          <a:ext cx="5458460" cy="4132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317" tIns="0" rIns="206317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Составные тексты</a:t>
          </a:r>
        </a:p>
      </dsp:txBody>
      <dsp:txXfrm>
        <a:off x="410065" y="4611640"/>
        <a:ext cx="5418110" cy="3729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293045-8254-4EE4-8911-BDDE37AA4AE1}">
      <dsp:nvSpPr>
        <dsp:cNvPr id="0" name=""/>
        <dsp:cNvSpPr/>
      </dsp:nvSpPr>
      <dsp:spPr>
        <a:xfrm>
          <a:off x="2320" y="371546"/>
          <a:ext cx="2267644" cy="113382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Описание</a:t>
          </a:r>
        </a:p>
      </dsp:txBody>
      <dsp:txXfrm>
        <a:off x="35529" y="404755"/>
        <a:ext cx="2201226" cy="1067404"/>
      </dsp:txXfrm>
    </dsp:sp>
    <dsp:sp modelId="{9C3066AE-932B-464E-8C77-158EEF8D9198}">
      <dsp:nvSpPr>
        <dsp:cNvPr id="0" name=""/>
        <dsp:cNvSpPr/>
      </dsp:nvSpPr>
      <dsp:spPr>
        <a:xfrm>
          <a:off x="229085" y="1505368"/>
          <a:ext cx="226764" cy="9464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6486"/>
              </a:lnTo>
              <a:lnTo>
                <a:pt x="226764" y="946486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732A34-9D60-47CB-AD1F-B686D2075858}">
      <dsp:nvSpPr>
        <dsp:cNvPr id="0" name=""/>
        <dsp:cNvSpPr/>
      </dsp:nvSpPr>
      <dsp:spPr>
        <a:xfrm>
          <a:off x="455849" y="1788824"/>
          <a:ext cx="2165818" cy="13260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Про свойства предметов </a:t>
          </a:r>
          <a:r>
            <a:rPr lang="en-US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/>
          </a:r>
          <a:br>
            <a:rPr lang="en-US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пространстве</a:t>
          </a:r>
        </a:p>
      </dsp:txBody>
      <dsp:txXfrm>
        <a:off x="494688" y="1827663"/>
        <a:ext cx="2088140" cy="1248383"/>
      </dsp:txXfrm>
    </dsp:sp>
    <dsp:sp modelId="{9B43E2A1-301B-4BB5-8949-FFE369285CEF}">
      <dsp:nvSpPr>
        <dsp:cNvPr id="0" name=""/>
        <dsp:cNvSpPr/>
      </dsp:nvSpPr>
      <dsp:spPr>
        <a:xfrm>
          <a:off x="229085" y="1505368"/>
          <a:ext cx="226764" cy="27131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3128"/>
              </a:lnTo>
              <a:lnTo>
                <a:pt x="226764" y="271312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8F3B32-048B-4D2A-A819-8A39AB7BCA0A}">
      <dsp:nvSpPr>
        <dsp:cNvPr id="0" name=""/>
        <dsp:cNvSpPr/>
      </dsp:nvSpPr>
      <dsp:spPr>
        <a:xfrm>
          <a:off x="455849" y="3398341"/>
          <a:ext cx="2165818" cy="16403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291073"/>
              <a:satOff val="-16786"/>
              <a:lumOff val="17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книге </a:t>
          </a:r>
          <a:b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 путешествиях </a:t>
          </a:r>
          <a:r>
            <a:rPr lang="en-US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/>
          </a:r>
          <a:br>
            <a:rPr lang="en-US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или дневнике – </a:t>
          </a:r>
          <a:r>
            <a:rPr lang="en-US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/>
          </a:r>
          <a:br>
            <a:rPr lang="en-US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это описание места,</a:t>
          </a:r>
          <a:b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 также карта, </a:t>
          </a:r>
          <a:r>
            <a:rPr lang="ru-RU" sz="1600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онлайн-расписание</a:t>
          </a: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полетов</a:t>
          </a:r>
        </a:p>
      </dsp:txBody>
      <dsp:txXfrm>
        <a:off x="503892" y="3446384"/>
        <a:ext cx="2069732" cy="1544226"/>
      </dsp:txXfrm>
    </dsp:sp>
    <dsp:sp modelId="{820F448B-1654-45E7-8955-0FCF7412D073}">
      <dsp:nvSpPr>
        <dsp:cNvPr id="0" name=""/>
        <dsp:cNvSpPr/>
      </dsp:nvSpPr>
      <dsp:spPr>
        <a:xfrm>
          <a:off x="2836876" y="371546"/>
          <a:ext cx="2267644" cy="1133822"/>
        </a:xfrm>
        <a:prstGeom prst="roundRect">
          <a:avLst>
            <a:gd name="adj" fmla="val 10000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Повествование</a:t>
          </a:r>
        </a:p>
      </dsp:txBody>
      <dsp:txXfrm>
        <a:off x="2870085" y="404755"/>
        <a:ext cx="2201226" cy="1067404"/>
      </dsp:txXfrm>
    </dsp:sp>
    <dsp:sp modelId="{BEEF2DBD-F75B-4186-8016-1968F4E21D98}">
      <dsp:nvSpPr>
        <dsp:cNvPr id="0" name=""/>
        <dsp:cNvSpPr/>
      </dsp:nvSpPr>
      <dsp:spPr>
        <a:xfrm>
          <a:off x="3063640" y="1505368"/>
          <a:ext cx="226764" cy="9464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6486"/>
              </a:lnTo>
              <a:lnTo>
                <a:pt x="226764" y="946486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36CD1A-DE73-4114-953F-25BD6C2251FA}">
      <dsp:nvSpPr>
        <dsp:cNvPr id="0" name=""/>
        <dsp:cNvSpPr/>
      </dsp:nvSpPr>
      <dsp:spPr>
        <a:xfrm>
          <a:off x="3290405" y="1788824"/>
          <a:ext cx="2165818" cy="13260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582145"/>
              <a:satOff val="-33571"/>
              <a:lumOff val="34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Про свойства предметов </a:t>
          </a:r>
          <a:b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во времени</a:t>
          </a:r>
        </a:p>
      </dsp:txBody>
      <dsp:txXfrm>
        <a:off x="3329244" y="1827663"/>
        <a:ext cx="2088140" cy="1248383"/>
      </dsp:txXfrm>
    </dsp:sp>
    <dsp:sp modelId="{D04D8128-5757-4A36-8D92-8E4D9807BE95}">
      <dsp:nvSpPr>
        <dsp:cNvPr id="0" name=""/>
        <dsp:cNvSpPr/>
      </dsp:nvSpPr>
      <dsp:spPr>
        <a:xfrm>
          <a:off x="3063640" y="1505368"/>
          <a:ext cx="226764" cy="27131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3128"/>
              </a:lnTo>
              <a:lnTo>
                <a:pt x="226764" y="271312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81F201-965B-4C8C-9F08-04D3960DD3B3}">
      <dsp:nvSpPr>
        <dsp:cNvPr id="0" name=""/>
        <dsp:cNvSpPr/>
      </dsp:nvSpPr>
      <dsp:spPr>
        <a:xfrm>
          <a:off x="3290405" y="3398341"/>
          <a:ext cx="2165818" cy="16403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873218"/>
              <a:satOff val="-50357"/>
              <a:lumOff val="5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Роман, краткий рассказ, пьеса, сообщения в газете</a:t>
          </a:r>
        </a:p>
      </dsp:txBody>
      <dsp:txXfrm>
        <a:off x="3338448" y="3446384"/>
        <a:ext cx="2069732" cy="1544226"/>
      </dsp:txXfrm>
    </dsp:sp>
    <dsp:sp modelId="{FB72E04A-83A5-4A1B-A043-92BC4EBB3A53}">
      <dsp:nvSpPr>
        <dsp:cNvPr id="0" name=""/>
        <dsp:cNvSpPr/>
      </dsp:nvSpPr>
      <dsp:spPr>
        <a:xfrm>
          <a:off x="5671432" y="371546"/>
          <a:ext cx="2267644" cy="1133822"/>
        </a:xfrm>
        <a:prstGeom prst="roundRect">
          <a:avLst>
            <a:gd name="adj" fmla="val 1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Изложение</a:t>
          </a:r>
        </a:p>
      </dsp:txBody>
      <dsp:txXfrm>
        <a:off x="5704641" y="404755"/>
        <a:ext cx="2201226" cy="1067404"/>
      </dsp:txXfrm>
    </dsp:sp>
    <dsp:sp modelId="{D6E33362-216B-46F1-A07A-1E644DD7E964}">
      <dsp:nvSpPr>
        <dsp:cNvPr id="0" name=""/>
        <dsp:cNvSpPr/>
      </dsp:nvSpPr>
      <dsp:spPr>
        <a:xfrm>
          <a:off x="5898196" y="1505368"/>
          <a:ext cx="226764" cy="9464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6486"/>
              </a:lnTo>
              <a:lnTo>
                <a:pt x="226764" y="946486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F36273-5054-4393-B368-2F13246D444A}">
      <dsp:nvSpPr>
        <dsp:cNvPr id="0" name=""/>
        <dsp:cNvSpPr/>
      </dsp:nvSpPr>
      <dsp:spPr>
        <a:xfrm>
          <a:off x="6124961" y="1788824"/>
          <a:ext cx="2165818" cy="13260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164290"/>
              <a:satOff val="-67142"/>
              <a:lumOff val="69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Информация представлена </a:t>
          </a:r>
          <a:b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как составные понятия</a:t>
          </a:r>
        </a:p>
      </dsp:txBody>
      <dsp:txXfrm>
        <a:off x="6163800" y="1827663"/>
        <a:ext cx="2088140" cy="1248383"/>
      </dsp:txXfrm>
    </dsp:sp>
    <dsp:sp modelId="{8059E893-EE74-4AD6-B390-73819E366185}">
      <dsp:nvSpPr>
        <dsp:cNvPr id="0" name=""/>
        <dsp:cNvSpPr/>
      </dsp:nvSpPr>
      <dsp:spPr>
        <a:xfrm>
          <a:off x="5898196" y="1505368"/>
          <a:ext cx="226764" cy="27131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3128"/>
              </a:lnTo>
              <a:lnTo>
                <a:pt x="226764" y="271312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234562-6303-48D7-A6EC-5DD204300AB2}">
      <dsp:nvSpPr>
        <dsp:cNvPr id="0" name=""/>
        <dsp:cNvSpPr/>
      </dsp:nvSpPr>
      <dsp:spPr>
        <a:xfrm>
          <a:off x="6124961" y="3398341"/>
          <a:ext cx="2165818" cy="16403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Эссе, график, демонстрирующий изменения </a:t>
          </a:r>
          <a:b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численности населения</a:t>
          </a:r>
        </a:p>
      </dsp:txBody>
      <dsp:txXfrm>
        <a:off x="6173004" y="3446384"/>
        <a:ext cx="2069732" cy="154422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293045-8254-4EE4-8911-BDDE37AA4AE1}">
      <dsp:nvSpPr>
        <dsp:cNvPr id="0" name=""/>
        <dsp:cNvSpPr/>
      </dsp:nvSpPr>
      <dsp:spPr>
        <a:xfrm>
          <a:off x="2320" y="371546"/>
          <a:ext cx="2267644" cy="113382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Аргументация</a:t>
          </a:r>
        </a:p>
      </dsp:txBody>
      <dsp:txXfrm>
        <a:off x="35529" y="404755"/>
        <a:ext cx="2201226" cy="1067404"/>
      </dsp:txXfrm>
    </dsp:sp>
    <dsp:sp modelId="{9C3066AE-932B-464E-8C77-158EEF8D9198}">
      <dsp:nvSpPr>
        <dsp:cNvPr id="0" name=""/>
        <dsp:cNvSpPr/>
      </dsp:nvSpPr>
      <dsp:spPr>
        <a:xfrm>
          <a:off x="229085" y="1505368"/>
          <a:ext cx="226764" cy="9464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6486"/>
              </a:lnTo>
              <a:lnTo>
                <a:pt x="226764" y="946486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732A34-9D60-47CB-AD1F-B686D2075858}">
      <dsp:nvSpPr>
        <dsp:cNvPr id="0" name=""/>
        <dsp:cNvSpPr/>
      </dsp:nvSpPr>
      <dsp:spPr>
        <a:xfrm>
          <a:off x="455849" y="1788824"/>
          <a:ext cx="2165818" cy="13260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Текст, </a:t>
          </a:r>
          <a:r>
            <a:rPr lang="en-US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/>
          </a:r>
          <a:br>
            <a:rPr lang="en-US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который показывает взаимоотношения</a:t>
          </a:r>
          <a:b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между понятиями или утверждениями</a:t>
          </a:r>
        </a:p>
      </dsp:txBody>
      <dsp:txXfrm>
        <a:off x="494688" y="1827663"/>
        <a:ext cx="2088140" cy="1248383"/>
      </dsp:txXfrm>
    </dsp:sp>
    <dsp:sp modelId="{9B43E2A1-301B-4BB5-8949-FFE369285CEF}">
      <dsp:nvSpPr>
        <dsp:cNvPr id="0" name=""/>
        <dsp:cNvSpPr/>
      </dsp:nvSpPr>
      <dsp:spPr>
        <a:xfrm>
          <a:off x="229085" y="1505368"/>
          <a:ext cx="226764" cy="27131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3128"/>
              </a:lnTo>
              <a:lnTo>
                <a:pt x="226764" y="2713128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8F3B32-048B-4D2A-A819-8A39AB7BCA0A}">
      <dsp:nvSpPr>
        <dsp:cNvPr id="0" name=""/>
        <dsp:cNvSpPr/>
      </dsp:nvSpPr>
      <dsp:spPr>
        <a:xfrm>
          <a:off x="455849" y="3398341"/>
          <a:ext cx="2165818" cy="16403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542120"/>
              <a:satOff val="20000"/>
              <a:lumOff val="-29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Письма к редактору, посты на форуме </a:t>
          </a:r>
          <a:b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отзывы о книге</a:t>
          </a:r>
          <a:b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или фильме </a:t>
          </a:r>
          <a:b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интернете</a:t>
          </a:r>
        </a:p>
      </dsp:txBody>
      <dsp:txXfrm>
        <a:off x="503892" y="3446384"/>
        <a:ext cx="2069732" cy="1544226"/>
      </dsp:txXfrm>
    </dsp:sp>
    <dsp:sp modelId="{820F448B-1654-45E7-8955-0FCF7412D073}">
      <dsp:nvSpPr>
        <dsp:cNvPr id="0" name=""/>
        <dsp:cNvSpPr/>
      </dsp:nvSpPr>
      <dsp:spPr>
        <a:xfrm>
          <a:off x="2836876" y="371546"/>
          <a:ext cx="2267644" cy="1133822"/>
        </a:xfrm>
        <a:prstGeom prst="roundRect">
          <a:avLst>
            <a:gd name="adj" fmla="val 10000"/>
          </a:avLst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Инструкция</a:t>
          </a:r>
        </a:p>
      </dsp:txBody>
      <dsp:txXfrm>
        <a:off x="2870085" y="404755"/>
        <a:ext cx="2201226" cy="1067404"/>
      </dsp:txXfrm>
    </dsp:sp>
    <dsp:sp modelId="{BEEF2DBD-F75B-4186-8016-1968F4E21D98}">
      <dsp:nvSpPr>
        <dsp:cNvPr id="0" name=""/>
        <dsp:cNvSpPr/>
      </dsp:nvSpPr>
      <dsp:spPr>
        <a:xfrm>
          <a:off x="3063640" y="1505368"/>
          <a:ext cx="226764" cy="9464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6486"/>
              </a:lnTo>
              <a:lnTo>
                <a:pt x="226764" y="946486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36CD1A-DE73-4114-953F-25BD6C2251FA}">
      <dsp:nvSpPr>
        <dsp:cNvPr id="0" name=""/>
        <dsp:cNvSpPr/>
      </dsp:nvSpPr>
      <dsp:spPr>
        <a:xfrm>
          <a:off x="3290405" y="1788824"/>
          <a:ext cx="2165818" cy="13260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084240"/>
              <a:satOff val="40000"/>
              <a:lumOff val="-588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Текст </a:t>
          </a:r>
          <a:b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про действия</a:t>
          </a:r>
        </a:p>
      </dsp:txBody>
      <dsp:txXfrm>
        <a:off x="3329244" y="1827663"/>
        <a:ext cx="2088140" cy="1248383"/>
      </dsp:txXfrm>
    </dsp:sp>
    <dsp:sp modelId="{D04D8128-5757-4A36-8D92-8E4D9807BE95}">
      <dsp:nvSpPr>
        <dsp:cNvPr id="0" name=""/>
        <dsp:cNvSpPr/>
      </dsp:nvSpPr>
      <dsp:spPr>
        <a:xfrm>
          <a:off x="3063640" y="1505368"/>
          <a:ext cx="226764" cy="27131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3128"/>
              </a:lnTo>
              <a:lnTo>
                <a:pt x="226764" y="2713128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81F201-965B-4C8C-9F08-04D3960DD3B3}">
      <dsp:nvSpPr>
        <dsp:cNvPr id="0" name=""/>
        <dsp:cNvSpPr/>
      </dsp:nvSpPr>
      <dsp:spPr>
        <a:xfrm>
          <a:off x="3290405" y="3398341"/>
          <a:ext cx="2165818" cy="16403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626359"/>
              <a:satOff val="60000"/>
              <a:lumOff val="-88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Рецепт </a:t>
          </a:r>
          <a:r>
            <a:rPr lang="en-US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/>
          </a:r>
          <a:br>
            <a:rPr lang="en-US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или руководство </a:t>
          </a:r>
          <a:b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 работе </a:t>
          </a:r>
          <a:b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 программным обеспечением</a:t>
          </a:r>
        </a:p>
      </dsp:txBody>
      <dsp:txXfrm>
        <a:off x="3338448" y="3446384"/>
        <a:ext cx="2069732" cy="1544226"/>
      </dsp:txXfrm>
    </dsp:sp>
    <dsp:sp modelId="{FB72E04A-83A5-4A1B-A043-92BC4EBB3A53}">
      <dsp:nvSpPr>
        <dsp:cNvPr id="0" name=""/>
        <dsp:cNvSpPr/>
      </dsp:nvSpPr>
      <dsp:spPr>
        <a:xfrm>
          <a:off x="5671432" y="371546"/>
          <a:ext cx="2267644" cy="1133822"/>
        </a:xfrm>
        <a:prstGeom prst="roundRect">
          <a:avLst>
            <a:gd name="adj" fmla="val 10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Взаимодействие или сделка</a:t>
          </a:r>
        </a:p>
      </dsp:txBody>
      <dsp:txXfrm>
        <a:off x="5704641" y="404755"/>
        <a:ext cx="2201226" cy="1067404"/>
      </dsp:txXfrm>
    </dsp:sp>
    <dsp:sp modelId="{D6E33362-216B-46F1-A07A-1E644DD7E964}">
      <dsp:nvSpPr>
        <dsp:cNvPr id="0" name=""/>
        <dsp:cNvSpPr/>
      </dsp:nvSpPr>
      <dsp:spPr>
        <a:xfrm>
          <a:off x="5898196" y="1505368"/>
          <a:ext cx="226764" cy="9464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6486"/>
              </a:lnTo>
              <a:lnTo>
                <a:pt x="226764" y="946486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F36273-5054-4393-B368-2F13246D444A}">
      <dsp:nvSpPr>
        <dsp:cNvPr id="0" name=""/>
        <dsp:cNvSpPr/>
      </dsp:nvSpPr>
      <dsp:spPr>
        <a:xfrm>
          <a:off x="6124961" y="1788824"/>
          <a:ext cx="2165818" cy="13260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2168479"/>
              <a:satOff val="80000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Текст</a:t>
          </a:r>
          <a:b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про достижение</a:t>
          </a:r>
          <a:b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цели</a:t>
          </a:r>
        </a:p>
      </dsp:txBody>
      <dsp:txXfrm>
        <a:off x="6163800" y="1827663"/>
        <a:ext cx="2088140" cy="1248383"/>
      </dsp:txXfrm>
    </dsp:sp>
    <dsp:sp modelId="{8059E893-EE74-4AD6-B390-73819E366185}">
      <dsp:nvSpPr>
        <dsp:cNvPr id="0" name=""/>
        <dsp:cNvSpPr/>
      </dsp:nvSpPr>
      <dsp:spPr>
        <a:xfrm>
          <a:off x="5898196" y="1505368"/>
          <a:ext cx="226764" cy="27131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3128"/>
              </a:lnTo>
              <a:lnTo>
                <a:pt x="226764" y="2713128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234562-6303-48D7-A6EC-5DD204300AB2}">
      <dsp:nvSpPr>
        <dsp:cNvPr id="0" name=""/>
        <dsp:cNvSpPr/>
      </dsp:nvSpPr>
      <dsp:spPr>
        <a:xfrm>
          <a:off x="6124961" y="3398341"/>
          <a:ext cx="2165818" cy="16403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Текст о том, </a:t>
          </a:r>
          <a:b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как исполнить просьбу</a:t>
          </a:r>
          <a:b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или организовать встречу</a:t>
          </a:r>
        </a:p>
      </dsp:txBody>
      <dsp:txXfrm>
        <a:off x="6173004" y="3446384"/>
        <a:ext cx="2069732" cy="154422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DDD71F-E12E-4BC2-B4CA-E6C96829FD42}">
      <dsp:nvSpPr>
        <dsp:cNvPr id="0" name=""/>
        <dsp:cNvSpPr/>
      </dsp:nvSpPr>
      <dsp:spPr>
        <a:xfrm>
          <a:off x="0" y="-75309"/>
          <a:ext cx="7081520" cy="12209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Читатель сравнивает, сопоставляет, делает сложные выводы</a:t>
          </a:r>
        </a:p>
      </dsp:txBody>
      <dsp:txXfrm>
        <a:off x="35761" y="-39548"/>
        <a:ext cx="5660817" cy="1149456"/>
      </dsp:txXfrm>
    </dsp:sp>
    <dsp:sp modelId="{776A29C1-3E6E-4EF3-9A01-5751C8DA6A92}">
      <dsp:nvSpPr>
        <dsp:cNvPr id="0" name=""/>
        <dsp:cNvSpPr/>
      </dsp:nvSpPr>
      <dsp:spPr>
        <a:xfrm>
          <a:off x="550588" y="1229412"/>
          <a:ext cx="7081520" cy="12209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Полностью и подробно понимает текст или несколько текстов, а также незнакомые идеи в тесте с противоречивой информацией</a:t>
          </a:r>
        </a:p>
      </dsp:txBody>
      <dsp:txXfrm>
        <a:off x="586349" y="1265173"/>
        <a:ext cx="5623285" cy="1149456"/>
      </dsp:txXfrm>
    </dsp:sp>
    <dsp:sp modelId="{4720861C-2B4B-4938-875B-292FDE9CD92A}">
      <dsp:nvSpPr>
        <dsp:cNvPr id="0" name=""/>
        <dsp:cNvSpPr/>
      </dsp:nvSpPr>
      <dsp:spPr>
        <a:xfrm>
          <a:off x="1177302" y="2555404"/>
          <a:ext cx="7081520" cy="12209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Способен критически оценить сложный текст и незнакомую тему, выдвигать гипотезы на основе прочитанного	</a:t>
          </a:r>
        </a:p>
      </dsp:txBody>
      <dsp:txXfrm>
        <a:off x="1213063" y="2591165"/>
        <a:ext cx="5632136" cy="1149455"/>
      </dsp:txXfrm>
    </dsp:sp>
    <dsp:sp modelId="{05D9C344-C322-4409-A6CB-ACAA850D3250}">
      <dsp:nvSpPr>
        <dsp:cNvPr id="0" name=""/>
        <dsp:cNvSpPr/>
      </dsp:nvSpPr>
      <dsp:spPr>
        <a:xfrm>
          <a:off x="1770379" y="3869028"/>
          <a:ext cx="7081520" cy="15222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Опирается одновременно на несколько критериев, точек зрения. Важное условие – </a:t>
          </a:r>
          <a:b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в заданиях на поиск и извлечение информации  проводит точный анализ, проявляет тонкое внимание к деталям, незаметным в текстах</a:t>
          </a:r>
        </a:p>
      </dsp:txBody>
      <dsp:txXfrm>
        <a:off x="1814963" y="3913612"/>
        <a:ext cx="5605639" cy="1433049"/>
      </dsp:txXfrm>
    </dsp:sp>
    <dsp:sp modelId="{A0541122-0BF4-44E4-974C-89EB427D6CAA}">
      <dsp:nvSpPr>
        <dsp:cNvPr id="0" name=""/>
        <dsp:cNvSpPr/>
      </dsp:nvSpPr>
      <dsp:spPr>
        <a:xfrm>
          <a:off x="6287884" y="859848"/>
          <a:ext cx="793635" cy="79363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>
        <a:off x="6466452" y="859848"/>
        <a:ext cx="436499" cy="597210"/>
      </dsp:txXfrm>
    </dsp:sp>
    <dsp:sp modelId="{B4052FB8-DEB5-496F-8B24-832CE5EC02B3}">
      <dsp:nvSpPr>
        <dsp:cNvPr id="0" name=""/>
        <dsp:cNvSpPr/>
      </dsp:nvSpPr>
      <dsp:spPr>
        <a:xfrm>
          <a:off x="6880961" y="2302822"/>
          <a:ext cx="793635" cy="79363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>
        <a:off x="7059529" y="2302822"/>
        <a:ext cx="436499" cy="597210"/>
      </dsp:txXfrm>
    </dsp:sp>
    <dsp:sp modelId="{C076F7FA-C190-40B9-9736-3FEB3FD56454}">
      <dsp:nvSpPr>
        <dsp:cNvPr id="0" name=""/>
        <dsp:cNvSpPr/>
      </dsp:nvSpPr>
      <dsp:spPr>
        <a:xfrm>
          <a:off x="7465187" y="3639449"/>
          <a:ext cx="793635" cy="79363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>
        <a:off x="7643755" y="3639449"/>
        <a:ext cx="436499" cy="59721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40AEC4-B316-4F10-AFB5-68687BEF3F7C}">
      <dsp:nvSpPr>
        <dsp:cNvPr id="0" name=""/>
        <dsp:cNvSpPr/>
      </dsp:nvSpPr>
      <dsp:spPr>
        <a:xfrm>
          <a:off x="37" y="84144"/>
          <a:ext cx="3554778" cy="142191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Индивидуальные</a:t>
          </a:r>
        </a:p>
      </dsp:txBody>
      <dsp:txXfrm>
        <a:off x="37" y="84144"/>
        <a:ext cx="3554778" cy="1421911"/>
      </dsp:txXfrm>
    </dsp:sp>
    <dsp:sp modelId="{CD767029-C7FD-4ADF-BD53-6B2780DEAC08}">
      <dsp:nvSpPr>
        <dsp:cNvPr id="0" name=""/>
        <dsp:cNvSpPr/>
      </dsp:nvSpPr>
      <dsp:spPr>
        <a:xfrm>
          <a:off x="37" y="1506055"/>
          <a:ext cx="3554778" cy="2854800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Задачи про деятельность человека, его семьи, группы сверстников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Виды деятельности: приготовление пищи, покупки, игры, здоровье, личный транспорт, спорт, путешествия, расписание дня и личные финансы</a:t>
          </a:r>
        </a:p>
      </dsp:txBody>
      <dsp:txXfrm>
        <a:off x="37" y="1506055"/>
        <a:ext cx="3554778" cy="2854800"/>
      </dsp:txXfrm>
    </dsp:sp>
    <dsp:sp modelId="{914F713E-3A0C-42FA-92AE-955DF2BF3394}">
      <dsp:nvSpPr>
        <dsp:cNvPr id="0" name=""/>
        <dsp:cNvSpPr/>
      </dsp:nvSpPr>
      <dsp:spPr>
        <a:xfrm>
          <a:off x="4052484" y="84144"/>
          <a:ext cx="3554778" cy="1421911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Профес-сиональные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>
        <a:off x="4052484" y="84144"/>
        <a:ext cx="3554778" cy="1421911"/>
      </dsp:txXfrm>
    </dsp:sp>
    <dsp:sp modelId="{1BC9B20A-1938-471D-9CF6-0BE812D16AD8}">
      <dsp:nvSpPr>
        <dsp:cNvPr id="0" name=""/>
        <dsp:cNvSpPr/>
      </dsp:nvSpPr>
      <dsp:spPr>
        <a:xfrm>
          <a:off x="4052484" y="1506055"/>
          <a:ext cx="3554778" cy="2854800"/>
        </a:xfrm>
        <a:prstGeom prst="rect">
          <a:avLst/>
        </a:prstGeom>
        <a:solidFill>
          <a:schemeClr val="accent5">
            <a:tint val="40000"/>
            <a:alpha val="90000"/>
            <a:hueOff val="-7391755"/>
            <a:satOff val="-12816"/>
            <a:lumOff val="-1289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Задачи про сферу труда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Понятия: измерение, расчет и заказ материалов для строительства, начисление зарплаты, бухучет, контроль качества, дизайн и архитектура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Задания должны быть доступны для учеников 15-ти лет</a:t>
          </a:r>
        </a:p>
      </dsp:txBody>
      <dsp:txXfrm>
        <a:off x="4052484" y="1506055"/>
        <a:ext cx="3554778" cy="28548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40AEC4-B316-4F10-AFB5-68687BEF3F7C}">
      <dsp:nvSpPr>
        <dsp:cNvPr id="0" name=""/>
        <dsp:cNvSpPr/>
      </dsp:nvSpPr>
      <dsp:spPr>
        <a:xfrm>
          <a:off x="37" y="84144"/>
          <a:ext cx="3554778" cy="142191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Социальные</a:t>
          </a:r>
        </a:p>
      </dsp:txBody>
      <dsp:txXfrm>
        <a:off x="37" y="84144"/>
        <a:ext cx="3554778" cy="1421911"/>
      </dsp:txXfrm>
    </dsp:sp>
    <dsp:sp modelId="{CD767029-C7FD-4ADF-BD53-6B2780DEAC08}">
      <dsp:nvSpPr>
        <dsp:cNvPr id="0" name=""/>
        <dsp:cNvSpPr/>
      </dsp:nvSpPr>
      <dsp:spPr>
        <a:xfrm>
          <a:off x="37" y="1506055"/>
          <a:ext cx="3554778" cy="285480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Задачи про сообщество: местное, национальное, глобальное.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Понятия: система голосования, общественный транспорт, правительство, </a:t>
          </a:r>
          <a:r>
            <a:rPr lang="ru-RU" sz="1800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госполитика</a:t>
          </a:r>
          <a: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демография, реклама, национальная статистика и экономика</a:t>
          </a:r>
        </a:p>
      </dsp:txBody>
      <dsp:txXfrm>
        <a:off x="37" y="1506055"/>
        <a:ext cx="3554778" cy="2854800"/>
      </dsp:txXfrm>
    </dsp:sp>
    <dsp:sp modelId="{914F713E-3A0C-42FA-92AE-955DF2BF3394}">
      <dsp:nvSpPr>
        <dsp:cNvPr id="0" name=""/>
        <dsp:cNvSpPr/>
      </dsp:nvSpPr>
      <dsp:spPr>
        <a:xfrm>
          <a:off x="4052484" y="84144"/>
          <a:ext cx="3554778" cy="1421911"/>
        </a:xfrm>
        <a:prstGeom prst="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Научные</a:t>
          </a:r>
        </a:p>
      </dsp:txBody>
      <dsp:txXfrm>
        <a:off x="4052484" y="84144"/>
        <a:ext cx="3554778" cy="1421911"/>
      </dsp:txXfrm>
    </dsp:sp>
    <dsp:sp modelId="{1BC9B20A-1938-471D-9CF6-0BE812D16AD8}">
      <dsp:nvSpPr>
        <dsp:cNvPr id="0" name=""/>
        <dsp:cNvSpPr/>
      </dsp:nvSpPr>
      <dsp:spPr>
        <a:xfrm>
          <a:off x="4052484" y="1506055"/>
          <a:ext cx="3554778" cy="2854800"/>
        </a:xfrm>
        <a:prstGeom prst="rect">
          <a:avLst/>
        </a:prstGeom>
        <a:solidFill>
          <a:schemeClr val="accent4">
            <a:tint val="40000"/>
            <a:alpha val="90000"/>
            <a:hueOff val="11513918"/>
            <a:satOff val="-61261"/>
            <a:lumOff val="-349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11513918"/>
              <a:satOff val="-61261"/>
              <a:lumOff val="-34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Задачи про то, </a:t>
          </a:r>
          <a:b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как применять математику </a:t>
          </a:r>
          <a:b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мире природы, про науку </a:t>
          </a:r>
          <a:b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технику.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Контексты: погода </a:t>
          </a:r>
          <a:r>
            <a:rPr lang="en-US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/>
          </a:r>
          <a:br>
            <a:rPr lang="en-US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или климат, экология, медицина, космическая наука, генетика, измерения </a:t>
          </a:r>
          <a:r>
            <a:rPr lang="en-US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/>
          </a:r>
          <a:br>
            <a:rPr lang="en-US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сам мир математики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4052484" y="1506055"/>
        <a:ext cx="3554778" cy="285480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DDD71F-E12E-4BC2-B4CA-E6C96829FD42}">
      <dsp:nvSpPr>
        <dsp:cNvPr id="0" name=""/>
        <dsp:cNvSpPr/>
      </dsp:nvSpPr>
      <dsp:spPr>
        <a:xfrm>
          <a:off x="0" y="-74275"/>
          <a:ext cx="7081520" cy="120421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Школьник обобщает, использует информацию на основе своих исследований </a:t>
          </a:r>
          <a:b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и моделирования сложных задач. Использует знания в нестандартных контекстах </a:t>
          </a:r>
        </a:p>
      </dsp:txBody>
      <dsp:txXfrm>
        <a:off x="35270" y="-39005"/>
        <a:ext cx="5680323" cy="1133674"/>
      </dsp:txXfrm>
    </dsp:sp>
    <dsp:sp modelId="{776A29C1-3E6E-4EF3-9A01-5751C8DA6A92}">
      <dsp:nvSpPr>
        <dsp:cNvPr id="0" name=""/>
        <dsp:cNvSpPr/>
      </dsp:nvSpPr>
      <dsp:spPr>
        <a:xfrm>
          <a:off x="593077" y="1253187"/>
          <a:ext cx="7081520" cy="120421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Связывает различные источники информации и представления,  плавно переходит от одного к другому. Способен к продвинутому математическому мышлению и рассуждению</a:t>
          </a:r>
        </a:p>
      </dsp:txBody>
      <dsp:txXfrm>
        <a:off x="628347" y="1288457"/>
        <a:ext cx="5635163" cy="1133674"/>
      </dsp:txXfrm>
    </dsp:sp>
    <dsp:sp modelId="{4720861C-2B4B-4938-875B-292FDE9CD92A}">
      <dsp:nvSpPr>
        <dsp:cNvPr id="0" name=""/>
        <dsp:cNvSpPr/>
      </dsp:nvSpPr>
      <dsp:spPr>
        <a:xfrm>
          <a:off x="1177302" y="2601916"/>
          <a:ext cx="7081520" cy="120421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Применяют свое понимание и навыки символических и формальных математических операций  функций, чтобы развить новые подходы и стратегии решения задач	</a:t>
          </a:r>
        </a:p>
      </dsp:txBody>
      <dsp:txXfrm>
        <a:off x="1212572" y="2637186"/>
        <a:ext cx="5644015" cy="1133674"/>
      </dsp:txXfrm>
    </dsp:sp>
    <dsp:sp modelId="{05D9C344-C322-4409-A6CB-ACAA850D3250}">
      <dsp:nvSpPr>
        <dsp:cNvPr id="0" name=""/>
        <dsp:cNvSpPr/>
      </dsp:nvSpPr>
      <dsp:spPr>
        <a:xfrm>
          <a:off x="1770379" y="3929692"/>
          <a:ext cx="7081520" cy="150131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Анализируют свои действия, формулируют </a:t>
          </a:r>
          <a:b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и точно сообщают о своих решениях относительно личных выводов, </a:t>
          </a:r>
          <a:b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об их соответствии исходной ситуации </a:t>
          </a:r>
        </a:p>
      </dsp:txBody>
      <dsp:txXfrm>
        <a:off x="1814351" y="3973664"/>
        <a:ext cx="5617759" cy="1413373"/>
      </dsp:txXfrm>
    </dsp:sp>
    <dsp:sp modelId="{A0541122-0BF4-44E4-974C-89EB427D6CAA}">
      <dsp:nvSpPr>
        <dsp:cNvPr id="0" name=""/>
        <dsp:cNvSpPr/>
      </dsp:nvSpPr>
      <dsp:spPr>
        <a:xfrm>
          <a:off x="6298780" y="848042"/>
          <a:ext cx="782739" cy="782739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>
        <a:off x="6474896" y="848042"/>
        <a:ext cx="430507" cy="589011"/>
      </dsp:txXfrm>
    </dsp:sp>
    <dsp:sp modelId="{B4052FB8-DEB5-496F-8B24-832CE5EC02B3}">
      <dsp:nvSpPr>
        <dsp:cNvPr id="0" name=""/>
        <dsp:cNvSpPr/>
      </dsp:nvSpPr>
      <dsp:spPr>
        <a:xfrm>
          <a:off x="6891858" y="2271204"/>
          <a:ext cx="782739" cy="782739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>
        <a:off x="7067974" y="2271204"/>
        <a:ext cx="430507" cy="589011"/>
      </dsp:txXfrm>
    </dsp:sp>
    <dsp:sp modelId="{C076F7FA-C190-40B9-9736-3FEB3FD56454}">
      <dsp:nvSpPr>
        <dsp:cNvPr id="0" name=""/>
        <dsp:cNvSpPr/>
      </dsp:nvSpPr>
      <dsp:spPr>
        <a:xfrm>
          <a:off x="7476083" y="3694366"/>
          <a:ext cx="782739" cy="782739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>
        <a:off x="7652199" y="3694366"/>
        <a:ext cx="430507" cy="5890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CF56DD-AB5A-4A72-827A-A9463E29238F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51E9E3-F0F3-4611-B535-37B3ED05B4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819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3A2ED9-A6C3-4628-BB70-755AB2FFA639}" type="slidenum">
              <a:rPr lang="ru-RU"/>
              <a:pPr/>
              <a:t>22</a:t>
            </a:fld>
            <a:endParaRPr lang="ru-RU" dirty="0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Для понимания того, чего НЕ умеет подавляющее большинство – 94% наших школьников, обратимся к требованиям высшего уровня читательских достижений.</a:t>
            </a:r>
          </a:p>
          <a:p>
            <a:endParaRPr lang="ru-RU" dirty="0"/>
          </a:p>
          <a:p>
            <a:r>
              <a:rPr lang="ru-RU" dirty="0"/>
              <a:t>Как представлена информация…. Вот как сейчас. Вы получаете множество текстов – устных и письменных, словесных и графических… Перед Вами стоит задача улучшить наше образование. Из тестов вы хотите взять то, что вам поможет в решении вашей задачи…</a:t>
            </a:r>
          </a:p>
        </p:txBody>
      </p:sp>
    </p:spTree>
    <p:extLst>
      <p:ext uri="{BB962C8B-B14F-4D97-AF65-F5344CB8AC3E}">
        <p14:creationId xmlns:p14="http://schemas.microsoft.com/office/powerpoint/2010/main" val="1001077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3A2ED9-A6C3-4628-BB70-755AB2FFA639}" type="slidenum">
              <a:rPr lang="ru-RU"/>
              <a:pPr/>
              <a:t>28</a:t>
            </a:fld>
            <a:endParaRPr lang="ru-RU" dirty="0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Для понимания того, чего НЕ умеет подавляющее большинство – 94% наших школьников, обратимся к требованиям высшего уровня читательских достижений.</a:t>
            </a:r>
          </a:p>
          <a:p>
            <a:endParaRPr lang="ru-RU" dirty="0"/>
          </a:p>
          <a:p>
            <a:r>
              <a:rPr lang="ru-RU" dirty="0"/>
              <a:t>Как представлена информация…. Вот как сейчас. Вы получаете множество текстов – устных и письменных, словесных и графических… Перед Вами стоит задача улучшить наше образование. Из тестов вы хотите взять то, что вам поможет в решении вашей задачи…</a:t>
            </a:r>
          </a:p>
        </p:txBody>
      </p:sp>
    </p:spTree>
    <p:extLst>
      <p:ext uri="{BB962C8B-B14F-4D97-AF65-F5344CB8AC3E}">
        <p14:creationId xmlns:p14="http://schemas.microsoft.com/office/powerpoint/2010/main" val="972749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914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94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0024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4639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1" y="1600202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70B5FC-6D3C-4975-A361-DFA2A70B3164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38600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464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076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10/15/2019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74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10/15/2019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097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10/15/2019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073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10/15/2019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137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10/15/2019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878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10/15/2019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276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" y="366"/>
            <a:ext cx="9143024" cy="685726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7815E-F7B8-4E93-9F6C-89F6C3C8DBB8}" type="datetimeFigureOut">
              <a:rPr lang="en-US" smtClean="0"/>
              <a:pPr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66165" y="383056"/>
            <a:ext cx="8220635" cy="61163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459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34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34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37.png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emf"/><Relationship Id="rId13" Type="http://schemas.openxmlformats.org/officeDocument/2006/relationships/image" Target="../media/image56.emf"/><Relationship Id="rId18" Type="http://schemas.openxmlformats.org/officeDocument/2006/relationships/image" Target="../media/image61.emf"/><Relationship Id="rId26" Type="http://schemas.openxmlformats.org/officeDocument/2006/relationships/image" Target="../media/image69.emf"/><Relationship Id="rId3" Type="http://schemas.openxmlformats.org/officeDocument/2006/relationships/image" Target="../media/image46.emf"/><Relationship Id="rId21" Type="http://schemas.openxmlformats.org/officeDocument/2006/relationships/image" Target="../media/image64.emf"/><Relationship Id="rId7" Type="http://schemas.openxmlformats.org/officeDocument/2006/relationships/image" Target="../media/image50.emf"/><Relationship Id="rId12" Type="http://schemas.openxmlformats.org/officeDocument/2006/relationships/image" Target="../media/image55.emf"/><Relationship Id="rId17" Type="http://schemas.openxmlformats.org/officeDocument/2006/relationships/image" Target="../media/image60.emf"/><Relationship Id="rId25" Type="http://schemas.openxmlformats.org/officeDocument/2006/relationships/image" Target="../media/image68.emf"/><Relationship Id="rId2" Type="http://schemas.openxmlformats.org/officeDocument/2006/relationships/image" Target="../media/image45.emf"/><Relationship Id="rId16" Type="http://schemas.openxmlformats.org/officeDocument/2006/relationships/image" Target="../media/image59.emf"/><Relationship Id="rId20" Type="http://schemas.openxmlformats.org/officeDocument/2006/relationships/image" Target="../media/image6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emf"/><Relationship Id="rId11" Type="http://schemas.openxmlformats.org/officeDocument/2006/relationships/image" Target="../media/image54.emf"/><Relationship Id="rId24" Type="http://schemas.openxmlformats.org/officeDocument/2006/relationships/image" Target="../media/image67.emf"/><Relationship Id="rId5" Type="http://schemas.openxmlformats.org/officeDocument/2006/relationships/image" Target="../media/image48.emf"/><Relationship Id="rId15" Type="http://schemas.openxmlformats.org/officeDocument/2006/relationships/image" Target="../media/image58.emf"/><Relationship Id="rId23" Type="http://schemas.openxmlformats.org/officeDocument/2006/relationships/image" Target="../media/image66.emf"/><Relationship Id="rId10" Type="http://schemas.openxmlformats.org/officeDocument/2006/relationships/image" Target="../media/image53.emf"/><Relationship Id="rId19" Type="http://schemas.openxmlformats.org/officeDocument/2006/relationships/image" Target="../media/image62.emf"/><Relationship Id="rId4" Type="http://schemas.openxmlformats.org/officeDocument/2006/relationships/image" Target="../media/image47.emf"/><Relationship Id="rId9" Type="http://schemas.openxmlformats.org/officeDocument/2006/relationships/image" Target="../media/image52.emf"/><Relationship Id="rId14" Type="http://schemas.openxmlformats.org/officeDocument/2006/relationships/image" Target="../media/image57.emf"/><Relationship Id="rId22" Type="http://schemas.openxmlformats.org/officeDocument/2006/relationships/image" Target="../media/image65.emf"/><Relationship Id="rId27" Type="http://schemas.openxmlformats.org/officeDocument/2006/relationships/image" Target="../media/image7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7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10.png"/><Relationship Id="rId7" Type="http://schemas.openxmlformats.org/officeDocument/2006/relationships/image" Target="../media/image75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10" Type="http://schemas.openxmlformats.org/officeDocument/2006/relationships/image" Target="../media/image77.png"/><Relationship Id="rId4" Type="http://schemas.openxmlformats.org/officeDocument/2006/relationships/diagramLayout" Target="../diagrams/layout7.xml"/><Relationship Id="rId9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8.xml"/><Relationship Id="rId7" Type="http://schemas.openxmlformats.org/officeDocument/2006/relationships/image" Target="../media/image24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Relationship Id="rId9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73.png"/><Relationship Id="rId7" Type="http://schemas.openxmlformats.org/officeDocument/2006/relationships/diagramColors" Target="../diagrams/colors9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9.xml"/><Relationship Id="rId11" Type="http://schemas.openxmlformats.org/officeDocument/2006/relationships/image" Target="../media/image79.png"/><Relationship Id="rId5" Type="http://schemas.openxmlformats.org/officeDocument/2006/relationships/diagramLayout" Target="../diagrams/layout9.xml"/><Relationship Id="rId10" Type="http://schemas.openxmlformats.org/officeDocument/2006/relationships/image" Target="../media/image4.png"/><Relationship Id="rId4" Type="http://schemas.openxmlformats.org/officeDocument/2006/relationships/diagramData" Target="../diagrams/data9.xml"/><Relationship Id="rId9" Type="http://schemas.openxmlformats.org/officeDocument/2006/relationships/image" Target="../media/image7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25" y="5514975"/>
            <a:ext cx="2091961" cy="266856"/>
          </a:xfrm>
          <a:prstGeom prst="rect">
            <a:avLst/>
          </a:prstGeom>
          <a:noFill/>
        </p:spPr>
      </p:pic>
      <p:pic>
        <p:nvPicPr>
          <p:cNvPr id="6" name="Рисунок 5" descr="projet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93029"/>
            <a:ext cx="9044049" cy="6951029"/>
          </a:xfrm>
          <a:prstGeom prst="rect">
            <a:avLst/>
          </a:prstGeom>
        </p:spPr>
      </p:pic>
      <p:pic>
        <p:nvPicPr>
          <p:cNvPr id="7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0956" y="5652804"/>
            <a:ext cx="1135516" cy="32147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09600" y="1219200"/>
            <a:ext cx="7835462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1905"/>
                <a:solidFill>
                  <a:srgbClr val="31B8D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Как Рособрнадзор по-новому оценит качество результатов </a:t>
            </a:r>
            <a:br>
              <a:rPr lang="ru-RU" sz="4000" b="1" dirty="0">
                <a:ln w="1905"/>
                <a:solidFill>
                  <a:srgbClr val="31B8D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endParaRPr lang="ru-RU" sz="4000" b="1" dirty="0">
              <a:ln w="1905"/>
              <a:solidFill>
                <a:srgbClr val="31B8D3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9" name="Picture 2" descr="C:\Users\overmakova\Desktop\Презентации. Материал\Люди разных возрастов\Методика\worker-vector-office-17.png"/>
          <p:cNvPicPr>
            <a:picLocks noChangeAspect="1" noChangeArrowheads="1"/>
          </p:cNvPicPr>
          <p:nvPr/>
        </p:nvPicPr>
        <p:blipFill>
          <a:blip r:embed="rId5" cstate="print"/>
          <a:srcRect b="9862"/>
          <a:stretch>
            <a:fillRect/>
          </a:stretch>
        </p:blipFill>
        <p:spPr bwMode="auto">
          <a:xfrm>
            <a:off x="394135" y="2625615"/>
            <a:ext cx="4152465" cy="3444109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4114800" y="2438400"/>
            <a:ext cx="4441772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1905"/>
                <a:solidFill>
                  <a:srgbClr val="31B8D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школьников</a:t>
            </a:r>
          </a:p>
          <a:p>
            <a:pPr algn="ctr"/>
            <a:r>
              <a:rPr lang="ru-RU" sz="4000" b="1" dirty="0">
                <a:ln w="1905"/>
                <a:solidFill>
                  <a:srgbClr val="31B8D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на основе</a:t>
            </a:r>
            <a:br>
              <a:rPr lang="ru-RU" sz="4000" b="1" dirty="0">
                <a:ln w="1905"/>
                <a:solidFill>
                  <a:srgbClr val="31B8D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4000" b="1" dirty="0">
                <a:ln w="1905"/>
                <a:solidFill>
                  <a:srgbClr val="31B8D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международных</a:t>
            </a:r>
            <a:br>
              <a:rPr lang="ru-RU" sz="4000" b="1" dirty="0">
                <a:ln w="1905"/>
                <a:solidFill>
                  <a:srgbClr val="31B8D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4000" b="1" dirty="0">
                <a:ln w="1905"/>
                <a:solidFill>
                  <a:srgbClr val="31B8D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исследований</a:t>
            </a:r>
            <a:endParaRPr lang="ru-RU" sz="4000" b="1" dirty="0">
              <a:ln w="1905"/>
              <a:solidFill>
                <a:srgbClr val="31B8D3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994360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762000" y="76200"/>
            <a:ext cx="7924800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Какие характеристики читательской грамотности проверяет PISA</a:t>
            </a:r>
          </a:p>
        </p:txBody>
      </p:sp>
      <p:graphicFrame>
        <p:nvGraphicFramePr>
          <p:cNvPr id="20" name="Содержимое 1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4285773"/>
              </p:ext>
            </p:extLst>
          </p:nvPr>
        </p:nvGraphicFramePr>
        <p:xfrm>
          <a:off x="685800" y="914400"/>
          <a:ext cx="7632700" cy="637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2" name="Рисунок 21" descr="1_Lm1fv4femz8pXwE8CDYFXA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374900" y="2324100"/>
            <a:ext cx="4104267" cy="258226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73b1b170-3775-42d8-9f37-2d15d502cf0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838200"/>
            <a:ext cx="8305800" cy="60198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62000" y="76200"/>
            <a:ext cx="792480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Ситуации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914400" y="1206500"/>
          <a:ext cx="7315200" cy="4864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Содержимое 3" descr="fa029d295bd0cc32279ddebcfa6dcb85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lum bright="4000"/>
          </a:blip>
          <a:srcRect l="2825"/>
          <a:stretch>
            <a:fillRect/>
          </a:stretch>
        </p:blipFill>
        <p:spPr>
          <a:xfrm>
            <a:off x="7645400" y="2204994"/>
            <a:ext cx="1539833" cy="467777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609600" y="800100"/>
          <a:ext cx="7797800" cy="6007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7419975" y="5876925"/>
            <a:ext cx="1724025" cy="9810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61999" y="76200"/>
            <a:ext cx="7924801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Форматы текстов</a:t>
            </a:r>
          </a:p>
        </p:txBody>
      </p:sp>
      <p:pic>
        <p:nvPicPr>
          <p:cNvPr id="8" name="Рисунок 7" descr="—Pngtree—open book design_3552582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141026" y="-54430"/>
            <a:ext cx="1240974" cy="124097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1999" y="76200"/>
            <a:ext cx="7924801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Типы текстов</a:t>
            </a:r>
          </a:p>
        </p:txBody>
      </p:sp>
      <p:graphicFrame>
        <p:nvGraphicFramePr>
          <p:cNvPr id="7" name="Схема 6"/>
          <p:cNvGraphicFramePr/>
          <p:nvPr/>
        </p:nvGraphicFramePr>
        <p:xfrm>
          <a:off x="546100" y="685800"/>
          <a:ext cx="8293100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Рисунок 7" descr="1 No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667000" y="5257800"/>
            <a:ext cx="1824070" cy="1663701"/>
          </a:xfrm>
          <a:prstGeom prst="rect">
            <a:avLst/>
          </a:prstGeom>
        </p:spPr>
      </p:pic>
      <p:pic>
        <p:nvPicPr>
          <p:cNvPr id="11" name="Рисунок 10" descr="scribus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341310" y="5303210"/>
            <a:ext cx="1554790" cy="1554790"/>
          </a:xfrm>
          <a:prstGeom prst="rect">
            <a:avLst/>
          </a:prstGeom>
        </p:spPr>
      </p:pic>
      <p:pic>
        <p:nvPicPr>
          <p:cNvPr id="12" name="Рисунок 11" descr="—Pngtree—open book design_3552582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141026" y="-54430"/>
            <a:ext cx="1240974" cy="124097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04850" y="0"/>
            <a:ext cx="7981950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Типы текстов</a:t>
            </a:r>
          </a:p>
        </p:txBody>
      </p:sp>
      <p:graphicFrame>
        <p:nvGraphicFramePr>
          <p:cNvPr id="7" name="Схема 6"/>
          <p:cNvGraphicFramePr/>
          <p:nvPr/>
        </p:nvGraphicFramePr>
        <p:xfrm>
          <a:off x="546100" y="685800"/>
          <a:ext cx="8293100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Рисунок 7" descr="1 No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667000" y="5257800"/>
            <a:ext cx="1824070" cy="1663701"/>
          </a:xfrm>
          <a:prstGeom prst="rect">
            <a:avLst/>
          </a:prstGeom>
        </p:spPr>
      </p:pic>
      <p:pic>
        <p:nvPicPr>
          <p:cNvPr id="11" name="Рисунок 10" descr="scribus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341310" y="5303210"/>
            <a:ext cx="1554790" cy="1554790"/>
          </a:xfrm>
          <a:prstGeom prst="rect">
            <a:avLst/>
          </a:prstGeom>
        </p:spPr>
      </p:pic>
      <p:pic>
        <p:nvPicPr>
          <p:cNvPr id="12" name="Рисунок 11" descr="—Pngtree—open book design_3552582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85055" y="-152401"/>
            <a:ext cx="1240974" cy="124097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C:\Users\overmakova\Desktop\Презентации. Материал\Люди разных возрастов\Методика\highres_17948309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2895600"/>
            <a:ext cx="3124200" cy="3124200"/>
          </a:xfrm>
          <a:prstGeom prst="rect">
            <a:avLst/>
          </a:prstGeom>
          <a:noFill/>
        </p:spPr>
      </p:pic>
      <p:pic>
        <p:nvPicPr>
          <p:cNvPr id="6" name="Рисунок 5" descr="nTEEaqgGc.png"/>
          <p:cNvPicPr>
            <a:picLocks noChangeAspect="1"/>
          </p:cNvPicPr>
          <p:nvPr/>
        </p:nvPicPr>
        <p:blipFill rotWithShape="1">
          <a:blip r:embed="rId3" cstate="print"/>
          <a:srcRect t="1" b="47299"/>
          <a:stretch/>
        </p:blipFill>
        <p:spPr>
          <a:xfrm>
            <a:off x="-469000" y="878752"/>
            <a:ext cx="8848725" cy="301086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79776" y="1368520"/>
            <a:ext cx="749944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Способность человека понимать и использовать письменные тексты, размышлять о них и заниматься чтением для того, чтобы достигать своих целей, расширять свои знания и возможности, участвовать </a:t>
            </a:r>
            <a:b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жизни общества.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6200" y="381000"/>
            <a:ext cx="8585200" cy="646331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Читательская грамотность</a:t>
            </a:r>
          </a:p>
        </p:txBody>
      </p:sp>
      <p:pic>
        <p:nvPicPr>
          <p:cNvPr id="14" name="Рисунок 13" descr="KijoRq6rT.png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762000" y="3505200"/>
            <a:ext cx="5181602" cy="3207293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990600" y="3810000"/>
            <a:ext cx="4648200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 группы</a:t>
            </a:r>
            <a:b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читательских умений</a:t>
            </a:r>
          </a:p>
          <a:p>
            <a:pPr algn="ctr">
              <a:spcAft>
                <a:spcPts val="0"/>
              </a:spcAft>
            </a:pPr>
            <a:endParaRPr lang="ru-RU" sz="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spcAft>
                <a:spcPts val="0"/>
              </a:spcAft>
              <a:buAutoNum type="arabicPeriod"/>
            </a:pPr>
            <a:r>
              <a:rPr lang="ru-RU" b="1" dirty="0">
                <a:solidFill>
                  <a:srgbClr val="006F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Найти и извлечь информацию.</a:t>
            </a:r>
          </a:p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006F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Интегрировать </a:t>
            </a:r>
            <a:br>
              <a:rPr lang="ru-RU" b="1" dirty="0">
                <a:solidFill>
                  <a:srgbClr val="006F9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006F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интерпретировать сообщение.</a:t>
            </a:r>
          </a:p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006F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Осмыслить и оценить сообщение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762000" y="0"/>
            <a:ext cx="7924800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ПРИМЕР 1. Умение находить</a:t>
            </a:r>
            <a:br>
              <a:rPr lang="ru-RU" sz="3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</a:br>
            <a:r>
              <a:rPr lang="ru-RU" sz="3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 и извлекать информацию</a:t>
            </a:r>
          </a:p>
        </p:txBody>
      </p:sp>
      <p:pic>
        <p:nvPicPr>
          <p:cNvPr id="4" name="Содержимое 3" descr="knigi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9400" y="5380928"/>
            <a:ext cx="1600200" cy="1324672"/>
          </a:xfrm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4584700" y="1054100"/>
            <a:ext cx="55539" cy="545867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 descr="nTEEaqgGc.png"/>
          <p:cNvPicPr>
            <a:picLocks noChangeAspect="1"/>
          </p:cNvPicPr>
          <p:nvPr/>
        </p:nvPicPr>
        <p:blipFill rotWithShape="1">
          <a:blip r:embed="rId3" cstate="print"/>
          <a:srcRect t="53336"/>
          <a:stretch/>
        </p:blipFill>
        <p:spPr>
          <a:xfrm>
            <a:off x="152400" y="1003300"/>
            <a:ext cx="3414451" cy="1245546"/>
          </a:xfrm>
          <a:prstGeom prst="rect">
            <a:avLst/>
          </a:prstGeom>
        </p:spPr>
      </p:pic>
      <p:pic>
        <p:nvPicPr>
          <p:cNvPr id="16" name="Рисунок 15" descr="nTEEaqgGc.png"/>
          <p:cNvPicPr>
            <a:picLocks noChangeAspect="1"/>
          </p:cNvPicPr>
          <p:nvPr/>
        </p:nvPicPr>
        <p:blipFill rotWithShape="1">
          <a:blip r:embed="rId3" cstate="print"/>
          <a:srcRect t="1" b="47299"/>
          <a:stretch/>
        </p:blipFill>
        <p:spPr>
          <a:xfrm flipH="1">
            <a:off x="5486400" y="838200"/>
            <a:ext cx="3543300" cy="1491994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911208" y="1041400"/>
            <a:ext cx="17620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PISA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375597" y="1054100"/>
            <a:ext cx="20854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ФГОС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62000" y="2286000"/>
            <a:ext cx="36957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Определить информационное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пространство, </a:t>
            </a:r>
            <a:b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где содержится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необходимая информация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62500" y="2260600"/>
            <a:ext cx="38989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Найти дополнительную информацию </a:t>
            </a:r>
            <a:b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справочной литературе, интернете, чтобы решить различные учебные задачи</a:t>
            </a:r>
          </a:p>
        </p:txBody>
      </p:sp>
      <p:pic>
        <p:nvPicPr>
          <p:cNvPr id="22" name="Рисунок 21" descr="KijoRq6rT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34236" y="4737100"/>
            <a:ext cx="2434059" cy="1623144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6705600" y="5105400"/>
            <a:ext cx="1968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ИСТОРИЯ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knigi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200" y="5778500"/>
            <a:ext cx="1266343" cy="1048299"/>
          </a:xfrm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4584700" y="1054100"/>
            <a:ext cx="55539" cy="545867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 descr="nTEEaqgGc.png"/>
          <p:cNvPicPr>
            <a:picLocks noChangeAspect="1"/>
          </p:cNvPicPr>
          <p:nvPr/>
        </p:nvPicPr>
        <p:blipFill rotWithShape="1">
          <a:blip r:embed="rId3" cstate="print"/>
          <a:srcRect t="53336"/>
          <a:stretch/>
        </p:blipFill>
        <p:spPr>
          <a:xfrm>
            <a:off x="152400" y="1003300"/>
            <a:ext cx="3414451" cy="1245546"/>
          </a:xfrm>
          <a:prstGeom prst="rect">
            <a:avLst/>
          </a:prstGeom>
        </p:spPr>
      </p:pic>
      <p:pic>
        <p:nvPicPr>
          <p:cNvPr id="16" name="Рисунок 15" descr="nTEEaqgGc.png"/>
          <p:cNvPicPr>
            <a:picLocks noChangeAspect="1"/>
          </p:cNvPicPr>
          <p:nvPr/>
        </p:nvPicPr>
        <p:blipFill rotWithShape="1">
          <a:blip r:embed="rId3" cstate="print"/>
          <a:srcRect t="1" b="47299"/>
          <a:stretch/>
        </p:blipFill>
        <p:spPr>
          <a:xfrm flipH="1">
            <a:off x="5486400" y="838200"/>
            <a:ext cx="3543300" cy="1491994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911208" y="1041400"/>
            <a:ext cx="17620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PISA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375597" y="1054100"/>
            <a:ext cx="20854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ФГОС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33350" y="76200"/>
            <a:ext cx="8553450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ПРИМЕР 2. Умение находить</a:t>
            </a:r>
            <a:b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</a:br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 и извлекать информацию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57200" y="1981200"/>
            <a:ext cx="41402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навигацию </a:t>
            </a:r>
            <a:b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информационному пространству, чтобы</a:t>
            </a:r>
          </a:p>
          <a:p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извлечь один или несколько</a:t>
            </a:r>
          </a:p>
          <a:p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фрагментов информации.</a:t>
            </a:r>
          </a:p>
          <a:p>
            <a:r>
              <a:rPr lang="ru-RU" sz="2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Пример: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определить требования</a:t>
            </a:r>
          </a:p>
          <a:p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работодателя в объявлении</a:t>
            </a:r>
          </a:p>
          <a:p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работе, найти номер телефона</a:t>
            </a:r>
          </a:p>
          <a:p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несколькими префиксными</a:t>
            </a:r>
          </a:p>
          <a:p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кодами или конкретный факт,</a:t>
            </a:r>
          </a:p>
          <a:p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чтобы поддержать 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или опровергнуть утверждение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724400" y="2133600"/>
            <a:ext cx="3810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Найти явную и скрытую информацию в прослушанном или прочитанном тексте.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Извлечь информацию 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 различных источников, 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том числе лингвистических словарей, справочной литературы</a:t>
            </a: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Рисунок 19" descr="KijoRq6rT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66367" y="4697827"/>
            <a:ext cx="2434059" cy="1623144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758467" y="4875627"/>
            <a:ext cx="19685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РУССКИЙ ЯЗЫК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knigi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200" y="5778500"/>
            <a:ext cx="1266343" cy="1048299"/>
          </a:xfrm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4584700" y="1054100"/>
            <a:ext cx="55539" cy="545867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 descr="1 N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4096" y="4394200"/>
            <a:ext cx="1651031" cy="1505875"/>
          </a:xfrm>
          <a:prstGeom prst="rect">
            <a:avLst/>
          </a:prstGeom>
        </p:spPr>
      </p:pic>
      <p:pic>
        <p:nvPicPr>
          <p:cNvPr id="12" name="Рисунок 11" descr="scribus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12649" y="5061910"/>
            <a:ext cx="1326190" cy="1326190"/>
          </a:xfrm>
          <a:prstGeom prst="rect">
            <a:avLst/>
          </a:prstGeom>
        </p:spPr>
      </p:pic>
      <p:pic>
        <p:nvPicPr>
          <p:cNvPr id="15" name="Рисунок 14" descr="nTEEaqgGc.png"/>
          <p:cNvPicPr>
            <a:picLocks noChangeAspect="1"/>
          </p:cNvPicPr>
          <p:nvPr/>
        </p:nvPicPr>
        <p:blipFill rotWithShape="1">
          <a:blip r:embed="rId5" cstate="print"/>
          <a:srcRect t="53336"/>
          <a:stretch/>
        </p:blipFill>
        <p:spPr>
          <a:xfrm>
            <a:off x="152400" y="1003300"/>
            <a:ext cx="3414451" cy="1245546"/>
          </a:xfrm>
          <a:prstGeom prst="rect">
            <a:avLst/>
          </a:prstGeom>
        </p:spPr>
      </p:pic>
      <p:pic>
        <p:nvPicPr>
          <p:cNvPr id="16" name="Рисунок 15" descr="nTEEaqgGc.png"/>
          <p:cNvPicPr>
            <a:picLocks noChangeAspect="1"/>
          </p:cNvPicPr>
          <p:nvPr/>
        </p:nvPicPr>
        <p:blipFill rotWithShape="1">
          <a:blip r:embed="rId5" cstate="print"/>
          <a:srcRect t="1" b="47299"/>
          <a:stretch/>
        </p:blipFill>
        <p:spPr>
          <a:xfrm flipH="1">
            <a:off x="5486400" y="838200"/>
            <a:ext cx="3543300" cy="1491994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911208" y="1041400"/>
            <a:ext cx="17620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PISA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375597" y="1054100"/>
            <a:ext cx="20854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ФГОС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74699" y="0"/>
            <a:ext cx="7912101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ПРИМЕР 3. Умение интегрировать</a:t>
            </a:r>
            <a:b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</a:br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 и интерпретировать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74158" y="2133600"/>
            <a:ext cx="387084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Задания на интерпретацию –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поиск смысла в неочевидном.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Ученик выдвигает предположения о значении части текста или всего текста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660900" y="2110939"/>
            <a:ext cx="39751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Найти социальную информацию по теме в СМИ, учебниках, фото- и видеоизображениях, графиках. Соотнести содержание нескольких источников социальной информации, составить на их основе таблицу, схему, план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180766" y="5078827"/>
            <a:ext cx="2616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ОБЩЕСТВО- ЗНАНИЕ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knigi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201" y="5901070"/>
            <a:ext cx="1156813" cy="957628"/>
          </a:xfrm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4584700" y="1054100"/>
            <a:ext cx="55539" cy="545867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 descr="nTEEaqgGc.png"/>
          <p:cNvPicPr>
            <a:picLocks noChangeAspect="1"/>
          </p:cNvPicPr>
          <p:nvPr/>
        </p:nvPicPr>
        <p:blipFill rotWithShape="1">
          <a:blip r:embed="rId3" cstate="print"/>
          <a:srcRect t="53336"/>
          <a:stretch/>
        </p:blipFill>
        <p:spPr>
          <a:xfrm>
            <a:off x="152400" y="1003300"/>
            <a:ext cx="3414451" cy="1245546"/>
          </a:xfrm>
          <a:prstGeom prst="rect">
            <a:avLst/>
          </a:prstGeom>
        </p:spPr>
      </p:pic>
      <p:pic>
        <p:nvPicPr>
          <p:cNvPr id="16" name="Рисунок 15" descr="nTEEaqgGc.png"/>
          <p:cNvPicPr>
            <a:picLocks noChangeAspect="1"/>
          </p:cNvPicPr>
          <p:nvPr/>
        </p:nvPicPr>
        <p:blipFill rotWithShape="1">
          <a:blip r:embed="rId3" cstate="print"/>
          <a:srcRect t="1" b="47299"/>
          <a:stretch/>
        </p:blipFill>
        <p:spPr>
          <a:xfrm flipH="1">
            <a:off x="5486400" y="838200"/>
            <a:ext cx="3543300" cy="1491994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911208" y="1041400"/>
            <a:ext cx="17620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PISA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375597" y="1054100"/>
            <a:ext cx="20854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ФГОС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85800" y="0"/>
            <a:ext cx="7991475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ПРИМЕР 4. Умение интегрировать </a:t>
            </a:r>
            <a:b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</a:br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и интерпретировать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35933" y="1959934"/>
            <a:ext cx="421463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Выявить и перечислить подтверждающие доказательства,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сравнения и сопоставления информации, в которой требуется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собрать два или более фрагмента информации 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 текста.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Сделать вывод 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предполагаемой связи. Получить вывод из локального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контекста. Для этого интерпретировать значение слова или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фразы и др.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711700" y="2023239"/>
            <a:ext cx="406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Решить задачи: на проценты, отношения и пропорции; соотношение между величинами (количество, стоимость; скорость, время, расстояние; данные бытовых приборов учета расхода электроэнергии, воды, газа)</a:t>
            </a:r>
          </a:p>
        </p:txBody>
      </p:sp>
      <p:pic>
        <p:nvPicPr>
          <p:cNvPr id="20" name="Рисунок 19" descr="KijoRq6rT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65800" y="4711700"/>
            <a:ext cx="3102495" cy="1648544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905500" y="5105400"/>
            <a:ext cx="276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МАТЕМАТИКА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86799" cy="942974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ru-RU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Нормативное обоснование</a:t>
            </a:r>
            <a:endParaRPr lang="ru-RU" dirty="0"/>
          </a:p>
        </p:txBody>
      </p:sp>
      <p:pic>
        <p:nvPicPr>
          <p:cNvPr id="4" name="Picture 3" descr="C:\Users\overmakova\Desktop\Презентации. Материал\Для оформления\Блоки - универсалка\vector-banner-graphics-design-png-3.png"/>
          <p:cNvPicPr>
            <a:picLocks noChangeAspect="1" noChangeArrowheads="1"/>
          </p:cNvPicPr>
          <p:nvPr/>
        </p:nvPicPr>
        <p:blipFill>
          <a:blip r:embed="rId2" cstate="print"/>
          <a:srcRect t="67817" r="51885" b="-2174"/>
          <a:stretch>
            <a:fillRect/>
          </a:stretch>
        </p:blipFill>
        <p:spPr bwMode="auto">
          <a:xfrm flipH="1">
            <a:off x="76200" y="740715"/>
            <a:ext cx="5867400" cy="5468699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9468" y="1045515"/>
            <a:ext cx="5080750" cy="3695700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Методология и критерии оценки качества общего образования </a:t>
            </a:r>
            <a:b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общеобразовательных организациях на основе практики международных исследований качества подготовки обучающихся</a:t>
            </a:r>
          </a:p>
        </p:txBody>
      </p:sp>
      <p:sp>
        <p:nvSpPr>
          <p:cNvPr id="5" name="Пятиугольник 4"/>
          <p:cNvSpPr/>
          <p:nvPr/>
        </p:nvSpPr>
        <p:spPr>
          <a:xfrm rot="20670207" flipH="1">
            <a:off x="5663165" y="1534737"/>
            <a:ext cx="3028324" cy="2305634"/>
          </a:xfrm>
          <a:prstGeom prst="homePlat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Приказ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Рособрнадзора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№ 590,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Минпросвещения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России № 219 </a:t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 06.05.2019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a9326684c4230eb61082aa0cd4bd21ae.png"/>
          <p:cNvPicPr>
            <a:picLocks noChangeAspect="1"/>
          </p:cNvPicPr>
          <p:nvPr/>
        </p:nvPicPr>
        <p:blipFill>
          <a:blip r:embed="rId3" cstate="print"/>
          <a:srcRect t="12510" r="27301"/>
          <a:stretch>
            <a:fillRect/>
          </a:stretch>
        </p:blipFill>
        <p:spPr>
          <a:xfrm>
            <a:off x="5601397" y="3859619"/>
            <a:ext cx="3531970" cy="3191089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752475" y="0"/>
            <a:ext cx="7943850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ПРИМЕР 5. Анализ текстов </a:t>
            </a:r>
            <a:br>
              <a:rPr lang="ru-RU" sz="3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</a:br>
            <a:r>
              <a:rPr lang="ru-RU" sz="3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разных типов</a:t>
            </a:r>
          </a:p>
        </p:txBody>
      </p:sp>
      <p:pic>
        <p:nvPicPr>
          <p:cNvPr id="4" name="Содержимое 3" descr="knigi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200" y="5778500"/>
            <a:ext cx="1266343" cy="1048299"/>
          </a:xfrm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4584700" y="1054100"/>
            <a:ext cx="55539" cy="545867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 descr="1 N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95600" y="5410200"/>
            <a:ext cx="1651031" cy="1505875"/>
          </a:xfrm>
          <a:prstGeom prst="rect">
            <a:avLst/>
          </a:prstGeom>
        </p:spPr>
      </p:pic>
      <p:pic>
        <p:nvPicPr>
          <p:cNvPr id="12" name="Рисунок 11" descr="scribus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24400" y="5486400"/>
            <a:ext cx="1326190" cy="1326190"/>
          </a:xfrm>
          <a:prstGeom prst="rect">
            <a:avLst/>
          </a:prstGeom>
        </p:spPr>
      </p:pic>
      <p:pic>
        <p:nvPicPr>
          <p:cNvPr id="15" name="Рисунок 14" descr="nTEEaqgGc.png"/>
          <p:cNvPicPr>
            <a:picLocks noChangeAspect="1"/>
          </p:cNvPicPr>
          <p:nvPr/>
        </p:nvPicPr>
        <p:blipFill rotWithShape="1">
          <a:blip r:embed="rId5" cstate="print"/>
          <a:srcRect t="53336"/>
          <a:stretch/>
        </p:blipFill>
        <p:spPr>
          <a:xfrm>
            <a:off x="152400" y="1003300"/>
            <a:ext cx="3414451" cy="1245546"/>
          </a:xfrm>
          <a:prstGeom prst="rect">
            <a:avLst/>
          </a:prstGeom>
        </p:spPr>
      </p:pic>
      <p:pic>
        <p:nvPicPr>
          <p:cNvPr id="16" name="Рисунок 15" descr="nTEEaqgGc.png"/>
          <p:cNvPicPr>
            <a:picLocks noChangeAspect="1"/>
          </p:cNvPicPr>
          <p:nvPr/>
        </p:nvPicPr>
        <p:blipFill rotWithShape="1">
          <a:blip r:embed="rId5" cstate="print"/>
          <a:srcRect t="1" b="47299"/>
          <a:stretch/>
        </p:blipFill>
        <p:spPr>
          <a:xfrm flipH="1">
            <a:off x="5486400" y="838200"/>
            <a:ext cx="3543300" cy="1491994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911208" y="1041400"/>
            <a:ext cx="17620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PISA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375597" y="1054100"/>
            <a:ext cx="20854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ФГОС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57200" y="1981200"/>
            <a:ext cx="41402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Проанализировать </a:t>
            </a:r>
            <a:b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текст-изложение – тип текста, </a:t>
            </a:r>
            <a:b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котором информация представлена как составные понятия. Текст объясняет,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как различные элементы составляют единое целое.</a:t>
            </a:r>
          </a:p>
          <a:p>
            <a:r>
              <a:rPr lang="ru-RU" sz="2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Примеры: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эссе, график 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изменениями численности населения,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концептуальная карта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724400" y="2057400"/>
            <a:ext cx="40132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Устно изложить основное содержание прочитанного / </a:t>
            </a:r>
            <a:b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прослушанного текста. </a:t>
            </a:r>
            <a:b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Воспринять на слух, понять</a:t>
            </a:r>
            <a:b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объяснить содержание, нужную / интересующую / запрашиваемую информацию 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несложных аутентичных текстах, которые содержат неизученные языковые явления</a:t>
            </a:r>
          </a:p>
        </p:txBody>
      </p:sp>
      <p:pic>
        <p:nvPicPr>
          <p:cNvPr id="20" name="Рисунок 19" descr="KijoRq6rT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19800" y="5181600"/>
            <a:ext cx="2827368" cy="11811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096000" y="5410200"/>
            <a:ext cx="2616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ИН. ЯЗЫК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Rectangle 420"/>
          <p:cNvSpPr>
            <a:spLocks noChangeArrowheads="1"/>
          </p:cNvSpPr>
          <p:nvPr/>
        </p:nvSpPr>
        <p:spPr bwMode="auto">
          <a:xfrm>
            <a:off x="631031" y="2081014"/>
            <a:ext cx="7046119" cy="808236"/>
          </a:xfrm>
          <a:prstGeom prst="rect">
            <a:avLst/>
          </a:prstGeom>
          <a:solidFill>
            <a:srgbClr val="95B3D7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45" name="Rectangle 370"/>
          <p:cNvSpPr>
            <a:spLocks noChangeArrowheads="1"/>
          </p:cNvSpPr>
          <p:nvPr/>
        </p:nvSpPr>
        <p:spPr bwMode="auto">
          <a:xfrm>
            <a:off x="634181" y="1225550"/>
            <a:ext cx="7042969" cy="838199"/>
          </a:xfrm>
          <a:prstGeom prst="rect">
            <a:avLst/>
          </a:prstGeom>
          <a:solidFill>
            <a:srgbClr val="0099CC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Заголовок 1"/>
          <p:cNvSpPr>
            <a:spLocks noGrp="1"/>
          </p:cNvSpPr>
          <p:nvPr>
            <p:ph type="title"/>
          </p:nvPr>
        </p:nvSpPr>
        <p:spPr>
          <a:xfrm>
            <a:off x="241300" y="76200"/>
            <a:ext cx="8445500" cy="1143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Уровни читательской грамотности</a:t>
            </a:r>
          </a:p>
        </p:txBody>
      </p:sp>
      <p:grpSp>
        <p:nvGrpSpPr>
          <p:cNvPr id="66915" name="Group 355"/>
          <p:cNvGrpSpPr>
            <a:grpSpLocks noChangeAspect="1"/>
          </p:cNvGrpSpPr>
          <p:nvPr/>
        </p:nvGrpSpPr>
        <p:grpSpPr bwMode="auto">
          <a:xfrm>
            <a:off x="5378450" y="368300"/>
            <a:ext cx="2825749" cy="5759449"/>
            <a:chOff x="876" y="815"/>
            <a:chExt cx="1780" cy="3058"/>
          </a:xfrm>
        </p:grpSpPr>
        <p:grpSp>
          <p:nvGrpSpPr>
            <p:cNvPr id="67116" name="Group 556"/>
            <p:cNvGrpSpPr>
              <a:grpSpLocks/>
            </p:cNvGrpSpPr>
            <p:nvPr/>
          </p:nvGrpSpPr>
          <p:grpSpPr bwMode="auto">
            <a:xfrm>
              <a:off x="876" y="815"/>
              <a:ext cx="1780" cy="2195"/>
              <a:chOff x="876" y="815"/>
              <a:chExt cx="1780" cy="2195"/>
            </a:xfrm>
          </p:grpSpPr>
          <p:sp>
            <p:nvSpPr>
              <p:cNvPr id="66916" name="Rectangle 356"/>
              <p:cNvSpPr>
                <a:spLocks noChangeArrowheads="1"/>
              </p:cNvSpPr>
              <p:nvPr/>
            </p:nvSpPr>
            <p:spPr bwMode="auto">
              <a:xfrm>
                <a:off x="876" y="815"/>
                <a:ext cx="85" cy="1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18" name="Rectangle 358"/>
              <p:cNvSpPr>
                <a:spLocks noChangeArrowheads="1"/>
              </p:cNvSpPr>
              <p:nvPr/>
            </p:nvSpPr>
            <p:spPr bwMode="auto">
              <a:xfrm>
                <a:off x="1335" y="932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20" name="Rectangle 360"/>
              <p:cNvSpPr>
                <a:spLocks noChangeArrowheads="1"/>
              </p:cNvSpPr>
              <p:nvPr/>
            </p:nvSpPr>
            <p:spPr bwMode="auto">
              <a:xfrm>
                <a:off x="1761" y="932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990033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22" name="Rectangle 362"/>
              <p:cNvSpPr>
                <a:spLocks noChangeArrowheads="1"/>
              </p:cNvSpPr>
              <p:nvPr/>
            </p:nvSpPr>
            <p:spPr bwMode="auto">
              <a:xfrm>
                <a:off x="2198" y="932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23" name="Rectangle 363"/>
              <p:cNvSpPr>
                <a:spLocks noChangeArrowheads="1"/>
              </p:cNvSpPr>
              <p:nvPr/>
            </p:nvSpPr>
            <p:spPr bwMode="auto">
              <a:xfrm>
                <a:off x="2475" y="932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25" name="Rectangle 365"/>
              <p:cNvSpPr>
                <a:spLocks noChangeArrowheads="1"/>
              </p:cNvSpPr>
              <p:nvPr/>
            </p:nvSpPr>
            <p:spPr bwMode="auto">
              <a:xfrm>
                <a:off x="1409" y="1379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27" name="Rectangle 367"/>
              <p:cNvSpPr>
                <a:spLocks noChangeArrowheads="1"/>
              </p:cNvSpPr>
              <p:nvPr/>
            </p:nvSpPr>
            <p:spPr bwMode="auto">
              <a:xfrm>
                <a:off x="1846" y="1379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990033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29" name="Rectangle 369"/>
              <p:cNvSpPr>
                <a:spLocks noChangeArrowheads="1"/>
              </p:cNvSpPr>
              <p:nvPr/>
            </p:nvSpPr>
            <p:spPr bwMode="auto">
              <a:xfrm>
                <a:off x="2283" y="1379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30" name="Rectangle 370"/>
              <p:cNvSpPr>
                <a:spLocks noChangeArrowheads="1"/>
              </p:cNvSpPr>
              <p:nvPr/>
            </p:nvSpPr>
            <p:spPr bwMode="auto">
              <a:xfrm>
                <a:off x="2358" y="1273"/>
                <a:ext cx="234" cy="117"/>
              </a:xfrm>
              <a:prstGeom prst="rect">
                <a:avLst/>
              </a:prstGeom>
              <a:solidFill>
                <a:srgbClr val="0099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31" name="Rectangle 371"/>
              <p:cNvSpPr>
                <a:spLocks noChangeArrowheads="1"/>
              </p:cNvSpPr>
              <p:nvPr/>
            </p:nvSpPr>
            <p:spPr bwMode="auto">
              <a:xfrm>
                <a:off x="2358" y="1390"/>
                <a:ext cx="53" cy="331"/>
              </a:xfrm>
              <a:prstGeom prst="rect">
                <a:avLst/>
              </a:prstGeom>
              <a:solidFill>
                <a:srgbClr val="0099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32" name="Rectangle 372"/>
              <p:cNvSpPr>
                <a:spLocks noChangeArrowheads="1"/>
              </p:cNvSpPr>
              <p:nvPr/>
            </p:nvSpPr>
            <p:spPr bwMode="auto">
              <a:xfrm>
                <a:off x="2539" y="1390"/>
                <a:ext cx="53" cy="331"/>
              </a:xfrm>
              <a:prstGeom prst="rect">
                <a:avLst/>
              </a:prstGeom>
              <a:solidFill>
                <a:srgbClr val="0099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33" name="Rectangle 373"/>
              <p:cNvSpPr>
                <a:spLocks noChangeArrowheads="1"/>
              </p:cNvSpPr>
              <p:nvPr/>
            </p:nvSpPr>
            <p:spPr bwMode="auto">
              <a:xfrm>
                <a:off x="2411" y="1390"/>
                <a:ext cx="128" cy="331"/>
              </a:xfrm>
              <a:prstGeom prst="rect">
                <a:avLst/>
              </a:prstGeom>
              <a:solidFill>
                <a:srgbClr val="0099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34" name="Rectangle 374"/>
              <p:cNvSpPr>
                <a:spLocks noChangeArrowheads="1"/>
              </p:cNvSpPr>
              <p:nvPr/>
            </p:nvSpPr>
            <p:spPr bwMode="auto">
              <a:xfrm>
                <a:off x="2422" y="1379"/>
                <a:ext cx="181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6</a:t>
                </a:r>
                <a:endParaRPr kumimoji="0" lang="ru-RU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35" name="Rectangle 375"/>
              <p:cNvSpPr>
                <a:spLocks noChangeArrowheads="1"/>
              </p:cNvSpPr>
              <p:nvPr/>
            </p:nvSpPr>
            <p:spPr bwMode="auto">
              <a:xfrm>
                <a:off x="2517" y="1379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66947" name="Picture 387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484" y="1262"/>
                <a:ext cx="10" cy="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59" name="Picture 399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921" y="1262"/>
                <a:ext cx="1" cy="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70" name="Picture 410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336" y="1262"/>
                <a:ext cx="22" cy="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6971" name="Rectangle 411"/>
              <p:cNvSpPr>
                <a:spLocks noChangeArrowheads="1"/>
              </p:cNvSpPr>
              <p:nvPr/>
            </p:nvSpPr>
            <p:spPr bwMode="auto">
              <a:xfrm>
                <a:off x="2358" y="1262"/>
                <a:ext cx="234" cy="11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72" name="Rectangle 412"/>
              <p:cNvSpPr>
                <a:spLocks noChangeArrowheads="1"/>
              </p:cNvSpPr>
              <p:nvPr/>
            </p:nvSpPr>
            <p:spPr bwMode="auto">
              <a:xfrm>
                <a:off x="2592" y="1262"/>
                <a:ext cx="1" cy="11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73" name="Rectangle 413"/>
              <p:cNvSpPr>
                <a:spLocks noChangeArrowheads="1"/>
              </p:cNvSpPr>
              <p:nvPr/>
            </p:nvSpPr>
            <p:spPr bwMode="auto">
              <a:xfrm>
                <a:off x="2592" y="1273"/>
                <a:ext cx="1" cy="448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75" name="Rectangle 415"/>
              <p:cNvSpPr>
                <a:spLocks noChangeArrowheads="1"/>
              </p:cNvSpPr>
              <p:nvPr/>
            </p:nvSpPr>
            <p:spPr bwMode="auto">
              <a:xfrm>
                <a:off x="1409" y="1816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77" name="Rectangle 417"/>
              <p:cNvSpPr>
                <a:spLocks noChangeArrowheads="1"/>
              </p:cNvSpPr>
              <p:nvPr/>
            </p:nvSpPr>
            <p:spPr bwMode="auto">
              <a:xfrm>
                <a:off x="1846" y="1816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990033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79" name="Rectangle 419"/>
              <p:cNvSpPr>
                <a:spLocks noChangeArrowheads="1"/>
              </p:cNvSpPr>
              <p:nvPr/>
            </p:nvSpPr>
            <p:spPr bwMode="auto">
              <a:xfrm>
                <a:off x="2283" y="1816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80" name="Rectangle 420"/>
              <p:cNvSpPr>
                <a:spLocks noChangeArrowheads="1"/>
              </p:cNvSpPr>
              <p:nvPr/>
            </p:nvSpPr>
            <p:spPr bwMode="auto">
              <a:xfrm>
                <a:off x="2358" y="1721"/>
                <a:ext cx="234" cy="95"/>
              </a:xfrm>
              <a:prstGeom prst="rect">
                <a:avLst/>
              </a:prstGeom>
              <a:solidFill>
                <a:srgbClr val="95B3D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81" name="Rectangle 421"/>
              <p:cNvSpPr>
                <a:spLocks noChangeArrowheads="1"/>
              </p:cNvSpPr>
              <p:nvPr/>
            </p:nvSpPr>
            <p:spPr bwMode="auto">
              <a:xfrm>
                <a:off x="2358" y="1816"/>
                <a:ext cx="53" cy="341"/>
              </a:xfrm>
              <a:prstGeom prst="rect">
                <a:avLst/>
              </a:prstGeom>
              <a:solidFill>
                <a:srgbClr val="95B3D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82" name="Rectangle 422"/>
              <p:cNvSpPr>
                <a:spLocks noChangeArrowheads="1"/>
              </p:cNvSpPr>
              <p:nvPr/>
            </p:nvSpPr>
            <p:spPr bwMode="auto">
              <a:xfrm>
                <a:off x="2539" y="1816"/>
                <a:ext cx="53" cy="341"/>
              </a:xfrm>
              <a:prstGeom prst="rect">
                <a:avLst/>
              </a:prstGeom>
              <a:solidFill>
                <a:srgbClr val="95B3D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83" name="Rectangle 423"/>
              <p:cNvSpPr>
                <a:spLocks noChangeArrowheads="1"/>
              </p:cNvSpPr>
              <p:nvPr/>
            </p:nvSpPr>
            <p:spPr bwMode="auto">
              <a:xfrm>
                <a:off x="2411" y="1816"/>
                <a:ext cx="128" cy="341"/>
              </a:xfrm>
              <a:prstGeom prst="rect">
                <a:avLst/>
              </a:prstGeom>
              <a:solidFill>
                <a:srgbClr val="95B3D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84" name="Rectangle 424"/>
              <p:cNvSpPr>
                <a:spLocks noChangeArrowheads="1"/>
              </p:cNvSpPr>
              <p:nvPr/>
            </p:nvSpPr>
            <p:spPr bwMode="auto">
              <a:xfrm>
                <a:off x="2422" y="1816"/>
                <a:ext cx="181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85" name="Rectangle 425"/>
              <p:cNvSpPr>
                <a:spLocks noChangeArrowheads="1"/>
              </p:cNvSpPr>
              <p:nvPr/>
            </p:nvSpPr>
            <p:spPr bwMode="auto">
              <a:xfrm>
                <a:off x="2517" y="1816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66986" name="Picture 426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047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87" name="Picture 427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089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88" name="Picture 428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132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89" name="Picture 429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175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0" name="Picture 430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217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1" name="Picture 43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260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2" name="Picture 432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303" y="1721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3" name="Picture 433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335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4" name="Picture 434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377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5" name="Picture 435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420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6" name="Picture 436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1462" y="1721"/>
                <a:ext cx="2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7" name="Picture 437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1484" y="1721"/>
                <a:ext cx="1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8" name="Picture 438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494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9" name="Picture 439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537" y="1721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0" name="Picture 440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569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1" name="Picture 441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612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2" name="Picture 442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654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3" name="Picture 443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697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4" name="Picture 444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740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5" name="Picture 445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782" y="1721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6" name="Picture 446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814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7" name="Picture 447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857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8" name="Picture 448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1899" y="1721"/>
                <a:ext cx="2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9" name="Picture 449"/>
              <p:cNvPicPr>
                <a:picLocks noChangeAspect="1" noChangeArrowheads="1"/>
              </p:cNvPicPr>
              <p:nvPr/>
            </p:nvPicPr>
            <p:blipFill>
              <a:blip r:embed="rId12"/>
              <a:srcRect/>
              <a:stretch>
                <a:fillRect/>
              </a:stretch>
            </p:blipFill>
            <p:spPr bwMode="auto">
              <a:xfrm>
                <a:off x="1921" y="1721"/>
                <a:ext cx="1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0" name="Picture 450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1921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1" name="Picture 451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1963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2" name="Picture 452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006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3" name="Picture 453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049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4" name="Picture 454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091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5" name="Picture 455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134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6" name="Picture 456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176" y="1721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7" name="Picture 457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208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8" name="Picture 458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251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9" name="Picture 459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294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20" name="Picture 460"/>
              <p:cNvPicPr>
                <a:picLocks noChangeAspect="1" noChangeArrowheads="1"/>
              </p:cNvPicPr>
              <p:nvPr/>
            </p:nvPicPr>
            <p:blipFill>
              <a:blip r:embed="rId15" cstate="print"/>
              <a:srcRect/>
              <a:stretch>
                <a:fillRect/>
              </a:stretch>
            </p:blipFill>
            <p:spPr bwMode="auto">
              <a:xfrm>
                <a:off x="2336" y="1721"/>
                <a:ext cx="2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7021" name="Rectangle 461"/>
              <p:cNvSpPr>
                <a:spLocks noChangeArrowheads="1"/>
              </p:cNvSpPr>
              <p:nvPr/>
            </p:nvSpPr>
            <p:spPr bwMode="auto">
              <a:xfrm>
                <a:off x="2358" y="1721"/>
                <a:ext cx="234" cy="1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22" name="Rectangle 462"/>
              <p:cNvSpPr>
                <a:spLocks noChangeArrowheads="1"/>
              </p:cNvSpPr>
              <p:nvPr/>
            </p:nvSpPr>
            <p:spPr bwMode="auto">
              <a:xfrm>
                <a:off x="2592" y="1721"/>
                <a:ext cx="1" cy="1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23" name="Rectangle 463"/>
              <p:cNvSpPr>
                <a:spLocks noChangeArrowheads="1"/>
              </p:cNvSpPr>
              <p:nvPr/>
            </p:nvSpPr>
            <p:spPr bwMode="auto">
              <a:xfrm>
                <a:off x="2592" y="1721"/>
                <a:ext cx="1" cy="436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25" name="Rectangle 465"/>
              <p:cNvSpPr>
                <a:spLocks noChangeArrowheads="1"/>
              </p:cNvSpPr>
              <p:nvPr/>
            </p:nvSpPr>
            <p:spPr bwMode="auto">
              <a:xfrm>
                <a:off x="1409" y="2253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027" name="Rectangle 467"/>
              <p:cNvSpPr>
                <a:spLocks noChangeArrowheads="1"/>
              </p:cNvSpPr>
              <p:nvPr/>
            </p:nvSpPr>
            <p:spPr bwMode="auto">
              <a:xfrm>
                <a:off x="1846" y="2253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990033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029" name="Rectangle 469"/>
              <p:cNvSpPr>
                <a:spLocks noChangeArrowheads="1"/>
              </p:cNvSpPr>
              <p:nvPr/>
            </p:nvSpPr>
            <p:spPr bwMode="auto">
              <a:xfrm>
                <a:off x="2283" y="2253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030" name="Rectangle 470"/>
              <p:cNvSpPr>
                <a:spLocks noChangeArrowheads="1"/>
              </p:cNvSpPr>
              <p:nvPr/>
            </p:nvSpPr>
            <p:spPr bwMode="auto">
              <a:xfrm>
                <a:off x="2358" y="2157"/>
                <a:ext cx="234" cy="96"/>
              </a:xfrm>
              <a:prstGeom prst="rect">
                <a:avLst/>
              </a:prstGeom>
              <a:solidFill>
                <a:srgbClr val="B8CCE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31" name="Rectangle 471"/>
              <p:cNvSpPr>
                <a:spLocks noChangeArrowheads="1"/>
              </p:cNvSpPr>
              <p:nvPr/>
            </p:nvSpPr>
            <p:spPr bwMode="auto">
              <a:xfrm>
                <a:off x="2358" y="2253"/>
                <a:ext cx="53" cy="341"/>
              </a:xfrm>
              <a:prstGeom prst="rect">
                <a:avLst/>
              </a:prstGeom>
              <a:solidFill>
                <a:srgbClr val="B8CCE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32" name="Rectangle 472"/>
              <p:cNvSpPr>
                <a:spLocks noChangeArrowheads="1"/>
              </p:cNvSpPr>
              <p:nvPr/>
            </p:nvSpPr>
            <p:spPr bwMode="auto">
              <a:xfrm>
                <a:off x="2539" y="2253"/>
                <a:ext cx="53" cy="341"/>
              </a:xfrm>
              <a:prstGeom prst="rect">
                <a:avLst/>
              </a:prstGeom>
              <a:solidFill>
                <a:srgbClr val="B8CCE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33" name="Rectangle 473"/>
              <p:cNvSpPr>
                <a:spLocks noChangeArrowheads="1"/>
              </p:cNvSpPr>
              <p:nvPr/>
            </p:nvSpPr>
            <p:spPr bwMode="auto">
              <a:xfrm>
                <a:off x="2411" y="2253"/>
                <a:ext cx="128" cy="341"/>
              </a:xfrm>
              <a:prstGeom prst="rect">
                <a:avLst/>
              </a:prstGeom>
              <a:solidFill>
                <a:srgbClr val="B8CCE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34" name="Rectangle 474"/>
              <p:cNvSpPr>
                <a:spLocks noChangeArrowheads="1"/>
              </p:cNvSpPr>
              <p:nvPr/>
            </p:nvSpPr>
            <p:spPr bwMode="auto">
              <a:xfrm>
                <a:off x="2422" y="2253"/>
                <a:ext cx="181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4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035" name="Rectangle 475"/>
              <p:cNvSpPr>
                <a:spLocks noChangeArrowheads="1"/>
              </p:cNvSpPr>
              <p:nvPr/>
            </p:nvSpPr>
            <p:spPr bwMode="auto">
              <a:xfrm>
                <a:off x="2517" y="2253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67036" name="Picture 476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047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37" name="Picture 477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089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38" name="Picture 478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132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39" name="Picture 479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175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0" name="Picture 480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217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1" name="Picture 48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260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2" name="Picture 482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303" y="2157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3" name="Picture 483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335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4" name="Picture 484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377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5" name="Picture 485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420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6" name="Picture 486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1462" y="2157"/>
                <a:ext cx="2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7" name="Picture 487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1484" y="2157"/>
                <a:ext cx="1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8" name="Picture 488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494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9" name="Picture 489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537" y="2157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0" name="Picture 490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569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1" name="Picture 491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612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2" name="Picture 492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654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3" name="Picture 493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697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4" name="Picture 494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740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5" name="Picture 495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782" y="2157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6" name="Picture 496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814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7" name="Picture 497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857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8" name="Picture 498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1899" y="2157"/>
                <a:ext cx="2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9" name="Picture 499"/>
              <p:cNvPicPr>
                <a:picLocks noChangeAspect="1" noChangeArrowheads="1"/>
              </p:cNvPicPr>
              <p:nvPr/>
            </p:nvPicPr>
            <p:blipFill>
              <a:blip r:embed="rId12"/>
              <a:srcRect/>
              <a:stretch>
                <a:fillRect/>
              </a:stretch>
            </p:blipFill>
            <p:spPr bwMode="auto">
              <a:xfrm>
                <a:off x="1921" y="2157"/>
                <a:ext cx="1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0" name="Picture 500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1921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1" name="Picture 501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1963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2" name="Picture 502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006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3" name="Picture 503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049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4" name="Picture 504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091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5" name="Picture 505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134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6" name="Picture 506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176" y="2157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7" name="Picture 507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208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8" name="Picture 508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251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9" name="Picture 509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294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70" name="Picture 510"/>
              <p:cNvPicPr>
                <a:picLocks noChangeAspect="1" noChangeArrowheads="1"/>
              </p:cNvPicPr>
              <p:nvPr/>
            </p:nvPicPr>
            <p:blipFill>
              <a:blip r:embed="rId15" cstate="print"/>
              <a:srcRect/>
              <a:stretch>
                <a:fillRect/>
              </a:stretch>
            </p:blipFill>
            <p:spPr bwMode="auto">
              <a:xfrm>
                <a:off x="2336" y="2157"/>
                <a:ext cx="2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7071" name="Rectangle 511"/>
              <p:cNvSpPr>
                <a:spLocks noChangeArrowheads="1"/>
              </p:cNvSpPr>
              <p:nvPr/>
            </p:nvSpPr>
            <p:spPr bwMode="auto">
              <a:xfrm>
                <a:off x="2358" y="2157"/>
                <a:ext cx="234" cy="1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72" name="Rectangle 512"/>
              <p:cNvSpPr>
                <a:spLocks noChangeArrowheads="1"/>
              </p:cNvSpPr>
              <p:nvPr/>
            </p:nvSpPr>
            <p:spPr bwMode="auto">
              <a:xfrm>
                <a:off x="2592" y="2157"/>
                <a:ext cx="1" cy="1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73" name="Rectangle 513"/>
              <p:cNvSpPr>
                <a:spLocks noChangeArrowheads="1"/>
              </p:cNvSpPr>
              <p:nvPr/>
            </p:nvSpPr>
            <p:spPr bwMode="auto">
              <a:xfrm>
                <a:off x="2592" y="2157"/>
                <a:ext cx="1" cy="437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75" name="Rectangle 515"/>
              <p:cNvSpPr>
                <a:spLocks noChangeArrowheads="1"/>
              </p:cNvSpPr>
              <p:nvPr/>
            </p:nvSpPr>
            <p:spPr bwMode="auto">
              <a:xfrm>
                <a:off x="1409" y="2668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077" name="Rectangle 517"/>
              <p:cNvSpPr>
                <a:spLocks noChangeArrowheads="1"/>
              </p:cNvSpPr>
              <p:nvPr/>
            </p:nvSpPr>
            <p:spPr bwMode="auto">
              <a:xfrm>
                <a:off x="1846" y="2668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990033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079" name="Rectangle 519"/>
              <p:cNvSpPr>
                <a:spLocks noChangeArrowheads="1"/>
              </p:cNvSpPr>
              <p:nvPr/>
            </p:nvSpPr>
            <p:spPr bwMode="auto">
              <a:xfrm>
                <a:off x="2283" y="2668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080" name="Rectangle 520"/>
              <p:cNvSpPr>
                <a:spLocks noChangeArrowheads="1"/>
              </p:cNvSpPr>
              <p:nvPr/>
            </p:nvSpPr>
            <p:spPr bwMode="auto">
              <a:xfrm>
                <a:off x="2358" y="2594"/>
                <a:ext cx="234" cy="85"/>
              </a:xfrm>
              <a:prstGeom prst="rect">
                <a:avLst/>
              </a:prstGeom>
              <a:solidFill>
                <a:srgbClr val="DBE5F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81" name="Rectangle 521"/>
              <p:cNvSpPr>
                <a:spLocks noChangeArrowheads="1"/>
              </p:cNvSpPr>
              <p:nvPr/>
            </p:nvSpPr>
            <p:spPr bwMode="auto">
              <a:xfrm>
                <a:off x="2358" y="2679"/>
                <a:ext cx="53" cy="331"/>
              </a:xfrm>
              <a:prstGeom prst="rect">
                <a:avLst/>
              </a:prstGeom>
              <a:solidFill>
                <a:srgbClr val="DBE5F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82" name="Rectangle 522"/>
              <p:cNvSpPr>
                <a:spLocks noChangeArrowheads="1"/>
              </p:cNvSpPr>
              <p:nvPr/>
            </p:nvSpPr>
            <p:spPr bwMode="auto">
              <a:xfrm>
                <a:off x="2539" y="2679"/>
                <a:ext cx="53" cy="331"/>
              </a:xfrm>
              <a:prstGeom prst="rect">
                <a:avLst/>
              </a:prstGeom>
              <a:solidFill>
                <a:srgbClr val="DBE5F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83" name="Rectangle 523"/>
              <p:cNvSpPr>
                <a:spLocks noChangeArrowheads="1"/>
              </p:cNvSpPr>
              <p:nvPr/>
            </p:nvSpPr>
            <p:spPr bwMode="auto">
              <a:xfrm>
                <a:off x="2411" y="2679"/>
                <a:ext cx="128" cy="331"/>
              </a:xfrm>
              <a:prstGeom prst="rect">
                <a:avLst/>
              </a:prstGeom>
              <a:solidFill>
                <a:srgbClr val="DBE5F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84" name="Rectangle 524"/>
              <p:cNvSpPr>
                <a:spLocks noChangeArrowheads="1"/>
              </p:cNvSpPr>
              <p:nvPr/>
            </p:nvSpPr>
            <p:spPr bwMode="auto">
              <a:xfrm>
                <a:off x="2422" y="2668"/>
                <a:ext cx="181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</a:t>
                </a:r>
                <a:endParaRPr kumimoji="0" lang="ru-RU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085" name="Rectangle 525"/>
              <p:cNvSpPr>
                <a:spLocks noChangeArrowheads="1"/>
              </p:cNvSpPr>
              <p:nvPr/>
            </p:nvSpPr>
            <p:spPr bwMode="auto">
              <a:xfrm>
                <a:off x="2517" y="2668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67086" name="Picture 526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047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87" name="Picture 527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089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88" name="Picture 528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132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89" name="Picture 529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175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0" name="Picture 530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217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1" name="Picture 53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260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2" name="Picture 532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303" y="2594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3" name="Picture 533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335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4" name="Picture 534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377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5" name="Picture 535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420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6" name="Picture 536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1462" y="2594"/>
                <a:ext cx="2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7" name="Picture 537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1484" y="2594"/>
                <a:ext cx="1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8" name="Picture 538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494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9" name="Picture 539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537" y="2594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0" name="Picture 540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569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1" name="Picture 541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612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2" name="Picture 542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654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3" name="Picture 543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697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4" name="Picture 544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740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5" name="Picture 545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782" y="2594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6" name="Picture 546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814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7" name="Picture 547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857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8" name="Picture 548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1899" y="2594"/>
                <a:ext cx="2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9" name="Picture 549"/>
              <p:cNvPicPr>
                <a:picLocks noChangeAspect="1" noChangeArrowheads="1"/>
              </p:cNvPicPr>
              <p:nvPr/>
            </p:nvPicPr>
            <p:blipFill>
              <a:blip r:embed="rId12"/>
              <a:srcRect/>
              <a:stretch>
                <a:fillRect/>
              </a:stretch>
            </p:blipFill>
            <p:spPr bwMode="auto">
              <a:xfrm>
                <a:off x="1921" y="2594"/>
                <a:ext cx="1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10" name="Picture 550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1921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11" name="Picture 551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1963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12" name="Picture 552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006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13" name="Picture 553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049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14" name="Picture 554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091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15" name="Picture 555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134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67117" name="Picture 557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176" y="2594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18" name="Picture 558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208" y="2594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19" name="Picture 559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251" y="2594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20" name="Picture 560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294" y="2594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21" name="Picture 561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2336" y="2594"/>
              <a:ext cx="2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7123" name="Rectangle 563"/>
            <p:cNvSpPr>
              <a:spLocks noChangeArrowheads="1"/>
            </p:cNvSpPr>
            <p:nvPr/>
          </p:nvSpPr>
          <p:spPr bwMode="auto">
            <a:xfrm>
              <a:off x="2592" y="2594"/>
              <a:ext cx="1" cy="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24" name="Rectangle 564"/>
            <p:cNvSpPr>
              <a:spLocks noChangeArrowheads="1"/>
            </p:cNvSpPr>
            <p:nvPr/>
          </p:nvSpPr>
          <p:spPr bwMode="auto">
            <a:xfrm>
              <a:off x="2592" y="2594"/>
              <a:ext cx="1" cy="41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26" name="Rectangle 566"/>
            <p:cNvSpPr>
              <a:spLocks noChangeArrowheads="1"/>
            </p:cNvSpPr>
            <p:nvPr/>
          </p:nvSpPr>
          <p:spPr bwMode="auto">
            <a:xfrm>
              <a:off x="1409" y="3084"/>
              <a:ext cx="139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>
                  <a:ln>
                    <a:noFill/>
                  </a:ln>
                  <a:solidFill>
                    <a:srgbClr val="0066FF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128" name="Rectangle 568"/>
            <p:cNvSpPr>
              <a:spLocks noChangeArrowheads="1"/>
            </p:cNvSpPr>
            <p:nvPr/>
          </p:nvSpPr>
          <p:spPr bwMode="auto">
            <a:xfrm>
              <a:off x="1846" y="3084"/>
              <a:ext cx="139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>
                  <a:ln>
                    <a:noFill/>
                  </a:ln>
                  <a:solidFill>
                    <a:srgbClr val="990033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130" name="Rectangle 570"/>
            <p:cNvSpPr>
              <a:spLocks noChangeArrowheads="1"/>
            </p:cNvSpPr>
            <p:nvPr/>
          </p:nvSpPr>
          <p:spPr bwMode="auto">
            <a:xfrm>
              <a:off x="2283" y="3084"/>
              <a:ext cx="139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>
                  <a:ln>
                    <a:noFill/>
                  </a:ln>
                  <a:solidFill>
                    <a:srgbClr val="008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131" name="Rectangle 571"/>
            <p:cNvSpPr>
              <a:spLocks noChangeArrowheads="1"/>
            </p:cNvSpPr>
            <p:nvPr/>
          </p:nvSpPr>
          <p:spPr bwMode="auto">
            <a:xfrm>
              <a:off x="2358" y="3010"/>
              <a:ext cx="234" cy="85"/>
            </a:xfrm>
            <a:prstGeom prst="rect">
              <a:avLst/>
            </a:prstGeom>
            <a:solidFill>
              <a:srgbClr val="F2F2F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32" name="Rectangle 572"/>
            <p:cNvSpPr>
              <a:spLocks noChangeArrowheads="1"/>
            </p:cNvSpPr>
            <p:nvPr/>
          </p:nvSpPr>
          <p:spPr bwMode="auto">
            <a:xfrm>
              <a:off x="2358" y="3095"/>
              <a:ext cx="53" cy="330"/>
            </a:xfrm>
            <a:prstGeom prst="rect">
              <a:avLst/>
            </a:prstGeom>
            <a:solidFill>
              <a:srgbClr val="F2F2F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33" name="Rectangle 573"/>
            <p:cNvSpPr>
              <a:spLocks noChangeArrowheads="1"/>
            </p:cNvSpPr>
            <p:nvPr/>
          </p:nvSpPr>
          <p:spPr bwMode="auto">
            <a:xfrm>
              <a:off x="2539" y="3095"/>
              <a:ext cx="53" cy="330"/>
            </a:xfrm>
            <a:prstGeom prst="rect">
              <a:avLst/>
            </a:prstGeom>
            <a:solidFill>
              <a:srgbClr val="F2F2F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34" name="Rectangle 574"/>
            <p:cNvSpPr>
              <a:spLocks noChangeArrowheads="1"/>
            </p:cNvSpPr>
            <p:nvPr/>
          </p:nvSpPr>
          <p:spPr bwMode="auto">
            <a:xfrm>
              <a:off x="2411" y="3095"/>
              <a:ext cx="128" cy="330"/>
            </a:xfrm>
            <a:prstGeom prst="rect">
              <a:avLst/>
            </a:prstGeom>
            <a:solidFill>
              <a:srgbClr val="F2F2F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35" name="Rectangle 575"/>
            <p:cNvSpPr>
              <a:spLocks noChangeArrowheads="1"/>
            </p:cNvSpPr>
            <p:nvPr/>
          </p:nvSpPr>
          <p:spPr bwMode="auto">
            <a:xfrm>
              <a:off x="2422" y="3084"/>
              <a:ext cx="181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136" name="Rectangle 576"/>
            <p:cNvSpPr>
              <a:spLocks noChangeArrowheads="1"/>
            </p:cNvSpPr>
            <p:nvPr/>
          </p:nvSpPr>
          <p:spPr bwMode="auto">
            <a:xfrm>
              <a:off x="2517" y="3084"/>
              <a:ext cx="139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67137" name="Picture 57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47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38" name="Picture 578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89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39" name="Picture 57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132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0" name="Picture 580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175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1" name="Picture 58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217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2" name="Picture 58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260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3" name="Picture 58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303" y="301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4" name="Picture 58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335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5" name="Picture 58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377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6" name="Picture 58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420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7" name="Picture 587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462" y="3010"/>
              <a:ext cx="2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8" name="Picture 588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484" y="3010"/>
              <a:ext cx="10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9" name="Picture 589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494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0" name="Picture 590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537" y="301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1" name="Picture 591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569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2" name="Picture 592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612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3" name="Picture 593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654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4" name="Picture 594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697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5" name="Picture 595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740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6" name="Picture 596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782" y="301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7" name="Picture 597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814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8" name="Picture 598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857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9" name="Picture 599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899" y="3010"/>
              <a:ext cx="2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0" name="Picture 600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1921" y="3010"/>
              <a:ext cx="1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1" name="Picture 601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921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2" name="Picture 602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963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3" name="Picture 603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006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4" name="Picture 604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049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5" name="Picture 605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091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6" name="Picture 606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134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7" name="Picture 607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176" y="301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8" name="Picture 608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208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9" name="Picture 609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251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70" name="Picture 610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294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71" name="Picture 611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2336" y="3010"/>
              <a:ext cx="2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7172" name="Rectangle 612"/>
            <p:cNvSpPr>
              <a:spLocks noChangeArrowheads="1"/>
            </p:cNvSpPr>
            <p:nvPr/>
          </p:nvSpPr>
          <p:spPr bwMode="auto">
            <a:xfrm>
              <a:off x="2358" y="3010"/>
              <a:ext cx="234" cy="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73" name="Rectangle 613"/>
            <p:cNvSpPr>
              <a:spLocks noChangeArrowheads="1"/>
            </p:cNvSpPr>
            <p:nvPr/>
          </p:nvSpPr>
          <p:spPr bwMode="auto">
            <a:xfrm>
              <a:off x="2592" y="3010"/>
              <a:ext cx="1" cy="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74" name="Rectangle 614"/>
            <p:cNvSpPr>
              <a:spLocks noChangeArrowheads="1"/>
            </p:cNvSpPr>
            <p:nvPr/>
          </p:nvSpPr>
          <p:spPr bwMode="auto">
            <a:xfrm>
              <a:off x="2592" y="3010"/>
              <a:ext cx="1" cy="41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76" name="Rectangle 616"/>
            <p:cNvSpPr>
              <a:spLocks noChangeArrowheads="1"/>
            </p:cNvSpPr>
            <p:nvPr/>
          </p:nvSpPr>
          <p:spPr bwMode="auto">
            <a:xfrm>
              <a:off x="1409" y="3510"/>
              <a:ext cx="139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>
                  <a:ln>
                    <a:noFill/>
                  </a:ln>
                  <a:solidFill>
                    <a:srgbClr val="0066FF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178" name="Rectangle 618"/>
            <p:cNvSpPr>
              <a:spLocks noChangeArrowheads="1"/>
            </p:cNvSpPr>
            <p:nvPr/>
          </p:nvSpPr>
          <p:spPr bwMode="auto">
            <a:xfrm>
              <a:off x="1846" y="3510"/>
              <a:ext cx="139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>
                  <a:ln>
                    <a:noFill/>
                  </a:ln>
                  <a:solidFill>
                    <a:srgbClr val="990033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180" name="Rectangle 620"/>
            <p:cNvSpPr>
              <a:spLocks noChangeArrowheads="1"/>
            </p:cNvSpPr>
            <p:nvPr/>
          </p:nvSpPr>
          <p:spPr bwMode="auto">
            <a:xfrm>
              <a:off x="2283" y="3510"/>
              <a:ext cx="139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>
                  <a:ln>
                    <a:noFill/>
                  </a:ln>
                  <a:solidFill>
                    <a:srgbClr val="008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181" name="Rectangle 621"/>
            <p:cNvSpPr>
              <a:spLocks noChangeArrowheads="1"/>
            </p:cNvSpPr>
            <p:nvPr/>
          </p:nvSpPr>
          <p:spPr bwMode="auto">
            <a:xfrm>
              <a:off x="2358" y="3425"/>
              <a:ext cx="234" cy="85"/>
            </a:xfrm>
            <a:prstGeom prst="rect">
              <a:avLst/>
            </a:prstGeom>
            <a:solidFill>
              <a:srgbClr val="BFBFB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82" name="Rectangle 622"/>
            <p:cNvSpPr>
              <a:spLocks noChangeArrowheads="1"/>
            </p:cNvSpPr>
            <p:nvPr/>
          </p:nvSpPr>
          <p:spPr bwMode="auto">
            <a:xfrm>
              <a:off x="2358" y="3510"/>
              <a:ext cx="53" cy="330"/>
            </a:xfrm>
            <a:prstGeom prst="rect">
              <a:avLst/>
            </a:prstGeom>
            <a:solidFill>
              <a:srgbClr val="BFBFB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83" name="Rectangle 623"/>
            <p:cNvSpPr>
              <a:spLocks noChangeArrowheads="1"/>
            </p:cNvSpPr>
            <p:nvPr/>
          </p:nvSpPr>
          <p:spPr bwMode="auto">
            <a:xfrm>
              <a:off x="2539" y="3510"/>
              <a:ext cx="53" cy="330"/>
            </a:xfrm>
            <a:prstGeom prst="rect">
              <a:avLst/>
            </a:prstGeom>
            <a:solidFill>
              <a:srgbClr val="BFBFB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84" name="Rectangle 624"/>
            <p:cNvSpPr>
              <a:spLocks noChangeArrowheads="1"/>
            </p:cNvSpPr>
            <p:nvPr/>
          </p:nvSpPr>
          <p:spPr bwMode="auto">
            <a:xfrm>
              <a:off x="2411" y="3510"/>
              <a:ext cx="128" cy="330"/>
            </a:xfrm>
            <a:prstGeom prst="rect">
              <a:avLst/>
            </a:prstGeom>
            <a:solidFill>
              <a:srgbClr val="BFBFB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85" name="Rectangle 625"/>
            <p:cNvSpPr>
              <a:spLocks noChangeArrowheads="1"/>
            </p:cNvSpPr>
            <p:nvPr/>
          </p:nvSpPr>
          <p:spPr bwMode="auto">
            <a:xfrm>
              <a:off x="2380" y="3432"/>
              <a:ext cx="198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1а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21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1</a:t>
              </a:r>
              <a:r>
                <a:rPr lang="en-US" sz="21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186" name="Rectangle 626"/>
            <p:cNvSpPr>
              <a:spLocks noChangeArrowheads="1"/>
            </p:cNvSpPr>
            <p:nvPr/>
          </p:nvSpPr>
          <p:spPr bwMode="auto">
            <a:xfrm>
              <a:off x="2517" y="3510"/>
              <a:ext cx="139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67187" name="Picture 62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47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88" name="Picture 628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89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89" name="Picture 62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132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0" name="Picture 630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175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1" name="Picture 63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217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2" name="Picture 63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260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3" name="Picture 63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303" y="3425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4" name="Picture 63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335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5" name="Picture 63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377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6" name="Picture 63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420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7" name="Picture 637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462" y="3425"/>
              <a:ext cx="2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8" name="Picture 638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484" y="3425"/>
              <a:ext cx="10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9" name="Picture 639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494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0" name="Picture 640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537" y="3425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1" name="Picture 641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569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2" name="Picture 642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612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3" name="Picture 643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654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4" name="Picture 644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697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5" name="Picture 645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740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6" name="Picture 646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782" y="3425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7" name="Picture 647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814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8" name="Picture 648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857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9" name="Picture 649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899" y="3425"/>
              <a:ext cx="2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0" name="Picture 650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1921" y="3425"/>
              <a:ext cx="1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1" name="Picture 651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921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2" name="Picture 652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963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3" name="Picture 653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006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4" name="Picture 654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049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5" name="Picture 655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091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6" name="Picture 656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134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7" name="Picture 657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176" y="3425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8" name="Picture 658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208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9" name="Picture 659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251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20" name="Picture 660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294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21" name="Picture 661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2336" y="3425"/>
              <a:ext cx="2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7222" name="Rectangle 662"/>
            <p:cNvSpPr>
              <a:spLocks noChangeArrowheads="1"/>
            </p:cNvSpPr>
            <p:nvPr/>
          </p:nvSpPr>
          <p:spPr bwMode="auto">
            <a:xfrm>
              <a:off x="2358" y="3425"/>
              <a:ext cx="234" cy="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223" name="Rectangle 663"/>
            <p:cNvSpPr>
              <a:spLocks noChangeArrowheads="1"/>
            </p:cNvSpPr>
            <p:nvPr/>
          </p:nvSpPr>
          <p:spPr bwMode="auto">
            <a:xfrm>
              <a:off x="2592" y="3425"/>
              <a:ext cx="1" cy="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67224" name="Picture 664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1047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25" name="Picture 665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1089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26" name="Picture 666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1121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27" name="Picture 667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1164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28" name="Picture 668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1207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29" name="Picture 669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1249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0" name="Picture 670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1292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1" name="Picture 671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1335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2" name="Picture 672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1367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3" name="Picture 673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1409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4" name="Picture 674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1452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5" name="Picture 675"/>
            <p:cNvPicPr>
              <a:picLocks noChangeAspect="1" noChangeArrowheads="1"/>
            </p:cNvPicPr>
            <p:nvPr/>
          </p:nvPicPr>
          <p:blipFill>
            <a:blip r:embed="rId19"/>
            <a:srcRect/>
            <a:stretch>
              <a:fillRect/>
            </a:stretch>
          </p:blipFill>
          <p:spPr bwMode="auto">
            <a:xfrm>
              <a:off x="1484" y="3840"/>
              <a:ext cx="1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6" name="Picture 676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1484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7" name="Picture 677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1526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8" name="Picture 678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1569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9" name="Picture 679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1612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0" name="Picture 680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1644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1" name="Picture 681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1686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2" name="Picture 682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1729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3" name="Picture 683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1772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4" name="Picture 684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1814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5" name="Picture 685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1857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6" name="Picture 686"/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1889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7" name="Picture 687"/>
            <p:cNvPicPr>
              <a:picLocks noChangeAspect="1" noChangeArrowheads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1910" y="3840"/>
              <a:ext cx="11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8" name="Picture 688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1921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9" name="Picture 689"/>
            <p:cNvPicPr>
              <a:picLocks noChangeAspect="1" noChangeArrowheads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1963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0" name="Picture 690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1995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1" name="Picture 691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2038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2" name="Picture 692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2081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3" name="Picture 693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2123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4" name="Picture 694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2166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5" name="Picture 695"/>
            <p:cNvPicPr>
              <a:picLocks noChangeAspect="1" noChangeArrowheads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2208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6" name="Picture 696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2240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7" name="Picture 697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2283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8" name="Picture 698"/>
            <p:cNvPicPr>
              <a:picLocks noChangeAspect="1" noChangeArrowheads="1"/>
            </p:cNvPicPr>
            <p:nvPr/>
          </p:nvPicPr>
          <p:blipFill>
            <a:blip r:embed="rId26" cstate="print"/>
            <a:srcRect/>
            <a:stretch>
              <a:fillRect/>
            </a:stretch>
          </p:blipFill>
          <p:spPr bwMode="auto">
            <a:xfrm>
              <a:off x="2326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7259" name="Rectangle 699"/>
            <p:cNvSpPr>
              <a:spLocks noChangeArrowheads="1"/>
            </p:cNvSpPr>
            <p:nvPr/>
          </p:nvSpPr>
          <p:spPr bwMode="auto">
            <a:xfrm>
              <a:off x="2347" y="3840"/>
              <a:ext cx="245" cy="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260" name="Rectangle 700"/>
            <p:cNvSpPr>
              <a:spLocks noChangeArrowheads="1"/>
            </p:cNvSpPr>
            <p:nvPr/>
          </p:nvSpPr>
          <p:spPr bwMode="auto">
            <a:xfrm>
              <a:off x="2592" y="3425"/>
              <a:ext cx="1" cy="41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261" name="Rectangle 701"/>
            <p:cNvSpPr>
              <a:spLocks noChangeArrowheads="1"/>
            </p:cNvSpPr>
            <p:nvPr/>
          </p:nvSpPr>
          <p:spPr bwMode="auto">
            <a:xfrm>
              <a:off x="2592" y="3840"/>
              <a:ext cx="1" cy="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262" name="Rectangle 702"/>
            <p:cNvSpPr>
              <a:spLocks noChangeArrowheads="1"/>
            </p:cNvSpPr>
            <p:nvPr/>
          </p:nvSpPr>
          <p:spPr bwMode="auto">
            <a:xfrm>
              <a:off x="2592" y="3840"/>
              <a:ext cx="1" cy="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263" name="Rectangle 703"/>
            <p:cNvSpPr>
              <a:spLocks noChangeArrowheads="1"/>
            </p:cNvSpPr>
            <p:nvPr/>
          </p:nvSpPr>
          <p:spPr bwMode="auto">
            <a:xfrm>
              <a:off x="898" y="3830"/>
              <a:ext cx="11" cy="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43" name="TextBox 742"/>
          <p:cNvSpPr txBox="1"/>
          <p:nvPr/>
        </p:nvSpPr>
        <p:spPr>
          <a:xfrm>
            <a:off x="678426" y="1219200"/>
            <a:ext cx="6998724" cy="863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latin typeface="Arial" pitchFamily="34" charset="0"/>
                <a:cs typeface="Arial" pitchFamily="34" charset="0"/>
              </a:rPr>
              <a:t>Ученик делает сложные выводы, противопоставляет. Полностью понимает детали, незнакомые идеи, противоречия и абстрактную информацию. Интегрирует тексты и критически оценивает их и т.д.</a:t>
            </a:r>
          </a:p>
        </p:txBody>
      </p:sp>
      <p:sp>
        <p:nvSpPr>
          <p:cNvPr id="744" name="TextBox 743"/>
          <p:cNvSpPr txBox="1"/>
          <p:nvPr/>
        </p:nvSpPr>
        <p:spPr>
          <a:xfrm>
            <a:off x="663677" y="2057400"/>
            <a:ext cx="7064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latin typeface="Arial" pitchFamily="34" charset="0"/>
                <a:cs typeface="Arial" pitchFamily="34" charset="0"/>
              </a:rPr>
              <a:t>Делает множественные выводы, сравнивает и сопоставляет тексты. Полностью и подробно понимает. Структурирует неявную информацию. Критически оценивает текст с незнакомым контекстом и др.</a:t>
            </a:r>
          </a:p>
        </p:txBody>
      </p:sp>
      <p:sp>
        <p:nvSpPr>
          <p:cNvPr id="747" name="Rectangle 470"/>
          <p:cNvSpPr>
            <a:spLocks noChangeArrowheads="1"/>
          </p:cNvSpPr>
          <p:nvPr/>
        </p:nvSpPr>
        <p:spPr bwMode="auto">
          <a:xfrm>
            <a:off x="624311" y="2927350"/>
            <a:ext cx="7059189" cy="793750"/>
          </a:xfrm>
          <a:prstGeom prst="rect">
            <a:avLst/>
          </a:prstGeom>
          <a:solidFill>
            <a:srgbClr val="B8CCE4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48" name="Rectangle 520"/>
          <p:cNvSpPr>
            <a:spLocks noChangeArrowheads="1"/>
          </p:cNvSpPr>
          <p:nvPr/>
        </p:nvSpPr>
        <p:spPr bwMode="auto">
          <a:xfrm>
            <a:off x="614363" y="3744275"/>
            <a:ext cx="7075487" cy="768731"/>
          </a:xfrm>
          <a:prstGeom prst="rect">
            <a:avLst/>
          </a:prstGeom>
          <a:solidFill>
            <a:srgbClr val="DBE5F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49" name="Rectangle 571"/>
          <p:cNvSpPr>
            <a:spLocks noChangeArrowheads="1"/>
          </p:cNvSpPr>
          <p:nvPr/>
        </p:nvSpPr>
        <p:spPr bwMode="auto">
          <a:xfrm>
            <a:off x="619125" y="4533901"/>
            <a:ext cx="7058025" cy="723899"/>
          </a:xfrm>
          <a:prstGeom prst="rect">
            <a:avLst/>
          </a:prstGeom>
          <a:solidFill>
            <a:srgbClr val="F2F2F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50" name="Rectangle 622"/>
          <p:cNvSpPr>
            <a:spLocks noChangeArrowheads="1"/>
          </p:cNvSpPr>
          <p:nvPr/>
        </p:nvSpPr>
        <p:spPr bwMode="auto">
          <a:xfrm>
            <a:off x="623888" y="5289551"/>
            <a:ext cx="7059613" cy="781050"/>
          </a:xfrm>
          <a:prstGeom prst="rect">
            <a:avLst/>
          </a:prstGeom>
          <a:solidFill>
            <a:srgbClr val="BFBFB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51" name="TextBox 750"/>
          <p:cNvSpPr txBox="1"/>
          <p:nvPr/>
        </p:nvSpPr>
        <p:spPr>
          <a:xfrm>
            <a:off x="614363" y="2910348"/>
            <a:ext cx="70742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latin typeface="Arial" pitchFamily="34" charset="0"/>
                <a:cs typeface="Arial" pitchFamily="34" charset="0"/>
              </a:rPr>
              <a:t> Находит информацию, заданную неявно и в незнакомом контексте. Детально и точно понимает длинные сложные и незнакомые тексты. Формулирует гипотезу, критически оценивает текст и др.</a:t>
            </a:r>
          </a:p>
        </p:txBody>
      </p:sp>
      <p:sp>
        <p:nvSpPr>
          <p:cNvPr id="753" name="TextBox 752"/>
          <p:cNvSpPr txBox="1"/>
          <p:nvPr/>
        </p:nvSpPr>
        <p:spPr>
          <a:xfrm>
            <a:off x="644012" y="3726426"/>
            <a:ext cx="7064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latin typeface="Arial" pitchFamily="34" charset="0"/>
                <a:cs typeface="Arial" pitchFamily="34" charset="0"/>
              </a:rPr>
              <a:t>Находит разрозненную информацию в тексте, хорошо понимает текст, устанавливает его связь с повседневными знаниями. Интерпретирует текст, понимает противоречия, детально понимает текст и пр.</a:t>
            </a:r>
          </a:p>
        </p:txBody>
      </p:sp>
      <p:sp>
        <p:nvSpPr>
          <p:cNvPr id="754" name="TextBox 753"/>
          <p:cNvSpPr txBox="1"/>
          <p:nvPr/>
        </p:nvSpPr>
        <p:spPr>
          <a:xfrm>
            <a:off x="658760" y="4471219"/>
            <a:ext cx="7064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latin typeface="Arial" pitchFamily="34" charset="0"/>
                <a:cs typeface="Arial" pitchFamily="34" charset="0"/>
              </a:rPr>
              <a:t> Находит информацию в тексте и делает на ее основе простейшие умозаключения. Делает сравнения, опирается на свой опыт, свое отношение к реалиям текста и др.</a:t>
            </a:r>
          </a:p>
        </p:txBody>
      </p:sp>
      <p:sp>
        <p:nvSpPr>
          <p:cNvPr id="755" name="TextBox 754"/>
          <p:cNvSpPr txBox="1"/>
          <p:nvPr/>
        </p:nvSpPr>
        <p:spPr>
          <a:xfrm>
            <a:off x="673894" y="5257800"/>
            <a:ext cx="69999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latin typeface="Arial" pitchFamily="34" charset="0"/>
                <a:cs typeface="Arial" pitchFamily="34" charset="0"/>
              </a:rPr>
              <a:t> Находит явно заданную информацию, определяет основную тему... </a:t>
            </a:r>
            <a:br>
              <a:rPr lang="ru-RU" sz="1600" dirty="0">
                <a:latin typeface="Arial" pitchFamily="34" charset="0"/>
                <a:cs typeface="Arial" pitchFamily="34" charset="0"/>
              </a:rPr>
            </a:br>
            <a:r>
              <a:rPr lang="ru-RU" sz="1600" dirty="0">
                <a:latin typeface="Arial" pitchFamily="34" charset="0"/>
                <a:cs typeface="Arial" pitchFamily="34" charset="0"/>
              </a:rPr>
              <a:t>Находит одну единицу информации в явном виде и пр. Тексты короткие и синтаксически простые…</a:t>
            </a:r>
          </a:p>
        </p:txBody>
      </p:sp>
      <p:cxnSp>
        <p:nvCxnSpPr>
          <p:cNvPr id="762" name="Прямая соединительная линия 761"/>
          <p:cNvCxnSpPr/>
          <p:nvPr/>
        </p:nvCxnSpPr>
        <p:spPr>
          <a:xfrm>
            <a:off x="612058" y="5574890"/>
            <a:ext cx="747743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64" name="Прямоугольник 763"/>
          <p:cNvSpPr/>
          <p:nvPr/>
        </p:nvSpPr>
        <p:spPr>
          <a:xfrm>
            <a:off x="7686676" y="5334000"/>
            <a:ext cx="45719" cy="4793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4" name="Рисунок 313" descr="6bb4392565f4a772fd88766b4ccf9912.png"/>
          <p:cNvPicPr>
            <a:picLocks noChangeAspect="1"/>
          </p:cNvPicPr>
          <p:nvPr/>
        </p:nvPicPr>
        <p:blipFill>
          <a:blip r:embed="rId27" cstate="print"/>
          <a:srcRect t="39535" b="48217"/>
          <a:stretch>
            <a:fillRect/>
          </a:stretch>
        </p:blipFill>
        <p:spPr>
          <a:xfrm flipH="1">
            <a:off x="-3" y="6018028"/>
            <a:ext cx="7304569" cy="839972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>
              <a:lnSpc>
                <a:spcPts val="3300"/>
              </a:lnSpc>
            </a:pPr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Наивысший  уровень </a:t>
            </a:r>
            <a:b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читательской грамотности</a:t>
            </a:r>
          </a:p>
        </p:txBody>
      </p:sp>
      <p:graphicFrame>
        <p:nvGraphicFramePr>
          <p:cNvPr id="20" name="Схема 19"/>
          <p:cNvGraphicFramePr/>
          <p:nvPr/>
        </p:nvGraphicFramePr>
        <p:xfrm>
          <a:off x="152400" y="1143000"/>
          <a:ext cx="8851900" cy="5549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1" name="Группа 10"/>
          <p:cNvGrpSpPr/>
          <p:nvPr/>
        </p:nvGrpSpPr>
        <p:grpSpPr>
          <a:xfrm>
            <a:off x="6858000" y="1309914"/>
            <a:ext cx="2286000" cy="2214339"/>
            <a:chOff x="12517030" y="1091661"/>
            <a:chExt cx="1749879" cy="1749879"/>
          </a:xfrm>
        </p:grpSpPr>
        <p:pic>
          <p:nvPicPr>
            <p:cNvPr id="12" name="Рисунок 11" descr="seal_circle_red2.pn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517030" y="1091661"/>
              <a:ext cx="1749879" cy="1749879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12775966" y="1506732"/>
              <a:ext cx="1281395" cy="7539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8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6-й </a:t>
              </a:r>
              <a:br>
                <a:rPr lang="ru-RU" sz="28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ru-RU" sz="28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уровень</a:t>
              </a:r>
            </a:p>
          </p:txBody>
        </p:sp>
      </p:grpSp>
      <p:pic>
        <p:nvPicPr>
          <p:cNvPr id="9" name="Рисунок 8" descr="knigi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00537" y="5213601"/>
            <a:ext cx="1250034" cy="1034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092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journal-applied-mathematics-and-statistics.png"/>
          <p:cNvPicPr>
            <a:picLocks noChangeAspect="1"/>
          </p:cNvPicPr>
          <p:nvPr/>
        </p:nvPicPr>
        <p:blipFill>
          <a:blip r:embed="rId2" cstate="print"/>
          <a:srcRect t="3389"/>
          <a:stretch>
            <a:fillRect/>
          </a:stretch>
        </p:blipFill>
        <p:spPr>
          <a:xfrm>
            <a:off x="0" y="0"/>
            <a:ext cx="9144000" cy="5123790"/>
          </a:xfrm>
          <a:prstGeom prst="rect">
            <a:avLst/>
          </a:prstGeom>
        </p:spPr>
      </p:pic>
      <p:pic>
        <p:nvPicPr>
          <p:cNvPr id="4" name="Содержимое 3" descr="Blue-White-full-width-background-02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10800000">
            <a:off x="0" y="14573"/>
            <a:ext cx="9144000" cy="2804422"/>
          </a:xfrm>
        </p:spPr>
      </p:pic>
      <p:pic>
        <p:nvPicPr>
          <p:cNvPr id="10" name="Рисунок 9" descr="speech-bubble-vector-png-7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96164" y="266700"/>
            <a:ext cx="5631935" cy="4314756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 rot="21235585">
            <a:off x="3231305" y="1545554"/>
            <a:ext cx="5348397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Математическая грамотность</a:t>
            </a:r>
          </a:p>
        </p:txBody>
      </p:sp>
      <p:pic>
        <p:nvPicPr>
          <p:cNvPr id="16" name="Содержимое 7" descr="img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89990" y="3072073"/>
            <a:ext cx="2254010" cy="3951027"/>
          </a:xfrm>
          <a:prstGeom prst="rect">
            <a:avLst/>
          </a:prstGeom>
        </p:spPr>
      </p:pic>
      <p:pic>
        <p:nvPicPr>
          <p:cNvPr id="18" name="Рисунок 17" descr="ball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7200" y="2286000"/>
            <a:ext cx="2273300" cy="2273300"/>
          </a:xfrm>
          <a:prstGeom prst="rect">
            <a:avLst/>
          </a:prstGeom>
        </p:spPr>
      </p:pic>
      <p:pic>
        <p:nvPicPr>
          <p:cNvPr id="17" name="Рисунок 16" descr="1_2.png"/>
          <p:cNvPicPr>
            <a:picLocks noChangeAspect="1"/>
          </p:cNvPicPr>
          <p:nvPr/>
        </p:nvPicPr>
        <p:blipFill rotWithShape="1">
          <a:blip r:embed="rId7" cstate="print"/>
          <a:srcRect r="51874" b="68169"/>
          <a:stretch/>
        </p:blipFill>
        <p:spPr>
          <a:xfrm>
            <a:off x="605971" y="2463800"/>
            <a:ext cx="4399679" cy="4394200"/>
          </a:xfrm>
          <a:prstGeom prst="rect">
            <a:avLst/>
          </a:prstGeom>
        </p:spPr>
      </p:pic>
      <p:pic>
        <p:nvPicPr>
          <p:cNvPr id="22" name="Рисунок 21" descr="14558PIC64tXSs991afYP_PIC2018.png"/>
          <p:cNvPicPr>
            <a:picLocks noChangeAspect="1"/>
          </p:cNvPicPr>
          <p:nvPr/>
        </p:nvPicPr>
        <p:blipFill>
          <a:blip r:embed="rId8" cstate="print"/>
          <a:srcRect l="25625" t="16410" r="21325" b="25771"/>
          <a:stretch>
            <a:fillRect/>
          </a:stretch>
        </p:blipFill>
        <p:spPr>
          <a:xfrm>
            <a:off x="6894285" y="4956124"/>
            <a:ext cx="1981200" cy="1901876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journal-applied-mathematics-and-statistic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77240"/>
            <a:ext cx="9144000" cy="530352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79776" y="1368520"/>
            <a:ext cx="749944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Способность человека понимать и использовать письменные тексты, размышлять о них и заниматься чтением для того, чтобы достигать  своих целей, расширять свои знания и возможности, участвовать </a:t>
            </a:r>
            <a:b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жизни общества.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92100" y="152400"/>
            <a:ext cx="8394700" cy="646331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Математическая грамотность</a:t>
            </a:r>
          </a:p>
        </p:txBody>
      </p:sp>
      <p:pic>
        <p:nvPicPr>
          <p:cNvPr id="14" name="Рисунок 13" descr="KijoRq6rT.png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998689" y="3352800"/>
            <a:ext cx="6456211" cy="3334293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447800" y="3705226"/>
            <a:ext cx="55118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 аспекта </a:t>
            </a:r>
            <a:b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математической грамотности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spcAft>
                <a:spcPts val="0"/>
              </a:spcAft>
              <a:buAutoNum type="arabicPeriod"/>
            </a:pPr>
            <a:r>
              <a:rPr lang="ru-RU" b="1" dirty="0">
                <a:solidFill>
                  <a:srgbClr val="006F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Математический процесс – действия, которые надо предпринять для решения.</a:t>
            </a:r>
          </a:p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006F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Предметное содержание задачи.</a:t>
            </a:r>
          </a:p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006F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Контексты задач оценочных материалов</a:t>
            </a:r>
          </a:p>
        </p:txBody>
      </p:sp>
      <p:pic>
        <p:nvPicPr>
          <p:cNvPr id="16" name="Рисунок 15" descr="nTEEaqgGc.png"/>
          <p:cNvPicPr>
            <a:picLocks noChangeAspect="1"/>
          </p:cNvPicPr>
          <p:nvPr/>
        </p:nvPicPr>
        <p:blipFill rotWithShape="1">
          <a:blip r:embed="rId4" cstate="print"/>
          <a:srcRect t="53336"/>
          <a:stretch/>
        </p:blipFill>
        <p:spPr>
          <a:xfrm>
            <a:off x="-436232" y="606425"/>
            <a:ext cx="8674100" cy="34544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-190500" y="1028700"/>
            <a:ext cx="8051800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Способность человека формулировать, применять </a:t>
            </a:r>
            <a:br>
              <a:rPr lang="ru-RU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интерпретировать математические явления в разных контекстах. Включает способность к математической аргументации, применение математических операций, фактов </a:t>
            </a:r>
            <a:br>
              <a:rPr lang="ru-RU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 инструментов для описания, объяснения и предсказания явлений. Способствует пониманию роли математики </a:t>
            </a:r>
            <a:br>
              <a:rPr lang="ru-RU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современной жизни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journal-applied-mathematics-and-statistic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77240"/>
            <a:ext cx="9144000" cy="530352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62000" y="0"/>
            <a:ext cx="7924800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Контексты задач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698500" y="863600"/>
          <a:ext cx="7607300" cy="444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Рисунок 5" descr="Importance-of-social-media-influencers-to-your-brand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590800" y="4648200"/>
            <a:ext cx="3774988" cy="2049818"/>
          </a:xfrm>
          <a:prstGeom prst="rect">
            <a:avLst/>
          </a:prstGeom>
        </p:spPr>
      </p:pic>
      <p:pic>
        <p:nvPicPr>
          <p:cNvPr id="7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467600" y="6019800"/>
            <a:ext cx="1135516" cy="321475"/>
          </a:xfrm>
          <a:prstGeom prst="rect">
            <a:avLst/>
          </a:prstGeom>
          <a:noFill/>
        </p:spPr>
      </p:pic>
      <p:pic>
        <p:nvPicPr>
          <p:cNvPr id="8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162800" y="5715000"/>
            <a:ext cx="1638795" cy="2090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61999" y="0"/>
            <a:ext cx="7924801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Контексты задач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698500" y="863600"/>
          <a:ext cx="7607300" cy="444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 descr="Importance-of-social-media-influencers-to-your-brand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90800" y="4648200"/>
            <a:ext cx="3774988" cy="2049818"/>
          </a:xfrm>
          <a:prstGeom prst="rect">
            <a:avLst/>
          </a:prstGeom>
        </p:spPr>
      </p:pic>
      <p:pic>
        <p:nvPicPr>
          <p:cNvPr id="7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67600" y="6019800"/>
            <a:ext cx="1135516" cy="321475"/>
          </a:xfrm>
          <a:prstGeom prst="rect">
            <a:avLst/>
          </a:prstGeom>
          <a:noFill/>
        </p:spPr>
      </p:pic>
      <p:pic>
        <p:nvPicPr>
          <p:cNvPr id="8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62800" y="5715000"/>
            <a:ext cx="1638795" cy="2090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762000" y="0"/>
            <a:ext cx="7924800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ПРИМЕР 6. Математический процесс</a:t>
            </a: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H="1">
            <a:off x="4561367" y="1219200"/>
            <a:ext cx="20158" cy="530919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 descr="nTEEaqgGc.png"/>
          <p:cNvPicPr>
            <a:picLocks noChangeAspect="1"/>
          </p:cNvPicPr>
          <p:nvPr/>
        </p:nvPicPr>
        <p:blipFill rotWithShape="1">
          <a:blip r:embed="rId2" cstate="print"/>
          <a:srcRect t="53336"/>
          <a:stretch/>
        </p:blipFill>
        <p:spPr>
          <a:xfrm>
            <a:off x="133350" y="1098550"/>
            <a:ext cx="3414451" cy="1245546"/>
          </a:xfrm>
          <a:prstGeom prst="rect">
            <a:avLst/>
          </a:prstGeom>
        </p:spPr>
      </p:pic>
      <p:pic>
        <p:nvPicPr>
          <p:cNvPr id="16" name="Рисунок 15" descr="nTEEaqgGc.png"/>
          <p:cNvPicPr>
            <a:picLocks noChangeAspect="1"/>
          </p:cNvPicPr>
          <p:nvPr/>
        </p:nvPicPr>
        <p:blipFill rotWithShape="1">
          <a:blip r:embed="rId2" cstate="print"/>
          <a:srcRect t="1" b="47299"/>
          <a:stretch/>
        </p:blipFill>
        <p:spPr>
          <a:xfrm flipH="1">
            <a:off x="5467350" y="933450"/>
            <a:ext cx="3543300" cy="1491994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892158" y="1136650"/>
            <a:ext cx="17620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PISA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356547" y="1149350"/>
            <a:ext cx="20854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ФГОС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idx="1"/>
          </p:nvPr>
        </p:nvSpPr>
        <p:spPr>
          <a:xfrm>
            <a:off x="609600" y="2120900"/>
            <a:ext cx="3803650" cy="4351338"/>
          </a:xfrm>
        </p:spPr>
        <p:txBody>
          <a:bodyPr/>
          <a:lstStyle/>
          <a:p>
            <a:pPr marL="0" indent="0">
              <a:buNone/>
            </a:pPr>
            <a:r>
              <a:rPr lang="ru-RU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Ученик формулирует задачи </a:t>
            </a:r>
            <a:r>
              <a:rPr lang="en-US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математическом языке, к примеру, упрощает задачу </a:t>
            </a:r>
            <a:r>
              <a:rPr lang="en-US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целью </a:t>
            </a:r>
            <a:r>
              <a:rPr lang="en-US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ее последующего математического анализа</a:t>
            </a:r>
          </a:p>
        </p:txBody>
      </p:sp>
      <p:pic>
        <p:nvPicPr>
          <p:cNvPr id="20" name="Содержимое 5" descr="definicion-de-software-educativ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94463" y="5028786"/>
            <a:ext cx="1821420" cy="15044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2" name="Содержимое 13"/>
          <p:cNvSpPr txBox="1">
            <a:spLocks/>
          </p:cNvSpPr>
          <p:nvPr/>
        </p:nvSpPr>
        <p:spPr>
          <a:xfrm>
            <a:off x="4699000" y="2070100"/>
            <a:ext cx="380365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Решает арифметическими </a:t>
            </a:r>
            <a:b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</a:b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и алгебраическими способами несложные</a:t>
            </a:r>
            <a:r>
              <a:rPr kumimoji="0" lang="ru-RU" sz="2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текстовые задачи, </a:t>
            </a:r>
            <a:br>
              <a:rPr kumimoji="0" lang="ru-RU" sz="2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</a:br>
            <a:r>
              <a:rPr kumimoji="0" lang="ru-RU" sz="2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 том числе на проценты, доли и пр. </a:t>
            </a:r>
            <a:r>
              <a:rPr lang="ru-RU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Использует свойства геометрических фигур, распознает неравенства и др.</a:t>
            </a: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journal-applied-mathematics-and-statistic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777240"/>
            <a:ext cx="9144000" cy="5303520"/>
          </a:xfrm>
          <a:prstGeom prst="rect">
            <a:avLst/>
          </a:prstGeom>
        </p:spPr>
      </p:pic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lnSpc>
                <a:spcPts val="3300"/>
              </a:lnSpc>
              <a:buNone/>
            </a:pPr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Наивысший уровень </a:t>
            </a:r>
            <a:b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математической грамотности</a:t>
            </a:r>
          </a:p>
        </p:txBody>
      </p:sp>
      <p:graphicFrame>
        <p:nvGraphicFramePr>
          <p:cNvPr id="20" name="Схема 19"/>
          <p:cNvGraphicFramePr/>
          <p:nvPr/>
        </p:nvGraphicFramePr>
        <p:xfrm>
          <a:off x="152400" y="1219200"/>
          <a:ext cx="8851900" cy="5473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2" name="Группа 10"/>
          <p:cNvGrpSpPr/>
          <p:nvPr/>
        </p:nvGrpSpPr>
        <p:grpSpPr>
          <a:xfrm>
            <a:off x="6858000" y="1092201"/>
            <a:ext cx="2286000" cy="2214339"/>
            <a:chOff x="12517030" y="919613"/>
            <a:chExt cx="1749879" cy="1749879"/>
          </a:xfrm>
        </p:grpSpPr>
        <p:pic>
          <p:nvPicPr>
            <p:cNvPr id="12" name="Рисунок 11" descr="seal_circle_red2.pn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517030" y="919613"/>
              <a:ext cx="1749879" cy="1749879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12775966" y="1334683"/>
              <a:ext cx="1281395" cy="7539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8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6-й </a:t>
              </a:r>
              <a:br>
                <a:rPr lang="ru-RU" sz="28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ru-RU" sz="28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уровень</a:t>
              </a:r>
            </a:p>
          </p:txBody>
        </p:sp>
      </p:grpSp>
      <p:pic>
        <p:nvPicPr>
          <p:cNvPr id="21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3410" y="225056"/>
            <a:ext cx="1135516" cy="321475"/>
          </a:xfrm>
          <a:prstGeom prst="rect">
            <a:avLst/>
          </a:prstGeom>
          <a:noFill/>
        </p:spPr>
      </p:pic>
      <p:pic>
        <p:nvPicPr>
          <p:cNvPr id="14" name="Рисунок 13" descr="—Pngtree—technology earth dot line triangle_4026097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68084" y="5061860"/>
            <a:ext cx="1426029" cy="1426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09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s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30989" y="4918571"/>
            <a:ext cx="348343" cy="53057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31180" t="17889" r="31806" b="56333"/>
          <a:stretch>
            <a:fillRect/>
          </a:stretch>
        </p:blipFill>
        <p:spPr bwMode="auto">
          <a:xfrm>
            <a:off x="647700" y="1511300"/>
            <a:ext cx="7731946" cy="336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Содержимое 3" descr="Blue-White-full-width-background-02.pn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rcRect t="46110"/>
          <a:stretch>
            <a:fillRect/>
          </a:stretch>
        </p:blipFill>
        <p:spPr>
          <a:xfrm rot="10800000">
            <a:off x="0" y="0"/>
            <a:ext cx="9144000" cy="1511300"/>
          </a:xfrm>
        </p:spPr>
      </p:pic>
      <p:grpSp>
        <p:nvGrpSpPr>
          <p:cNvPr id="18" name="Группа 17"/>
          <p:cNvGrpSpPr/>
          <p:nvPr/>
        </p:nvGrpSpPr>
        <p:grpSpPr>
          <a:xfrm>
            <a:off x="2387600" y="4890977"/>
            <a:ext cx="1397000" cy="847600"/>
            <a:chOff x="4883653" y="2481939"/>
            <a:chExt cx="1723976" cy="1513112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5018314" y="2612570"/>
              <a:ext cx="1502787" cy="1230087"/>
              <a:chOff x="5018314" y="2612570"/>
              <a:chExt cx="1502787" cy="1230087"/>
            </a:xfrm>
          </p:grpSpPr>
          <p:pic>
            <p:nvPicPr>
              <p:cNvPr id="15" name="Рисунок 14" descr="5772585736ee015596a914b9.png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5018314" y="2612570"/>
                <a:ext cx="1502787" cy="708891"/>
              </a:xfrm>
              <a:prstGeom prst="rect">
                <a:avLst/>
              </a:prstGeom>
            </p:spPr>
          </p:pic>
          <p:pic>
            <p:nvPicPr>
              <p:cNvPr id="14" name="Рисунок 13" descr="6bb4392565f4a772fd88766b4ccf9912.png"/>
              <p:cNvPicPr>
                <a:picLocks noChangeAspect="1"/>
              </p:cNvPicPr>
              <p:nvPr/>
            </p:nvPicPr>
            <p:blipFill>
              <a:blip r:embed="rId6" cstate="print"/>
              <a:srcRect l="62698" t="39365" r="19365" b="47937"/>
              <a:stretch>
                <a:fillRect/>
              </a:stretch>
            </p:blipFill>
            <p:spPr>
              <a:xfrm>
                <a:off x="5116285" y="2971800"/>
                <a:ext cx="1230086" cy="870857"/>
              </a:xfrm>
              <a:prstGeom prst="rect">
                <a:avLst/>
              </a:prstGeom>
            </p:spPr>
          </p:pic>
        </p:grpSp>
        <p:pic>
          <p:nvPicPr>
            <p:cNvPr id="13" name="Рисунок 12" descr="window_PNG17692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83653" y="2481939"/>
              <a:ext cx="1723976" cy="1513112"/>
            </a:xfrm>
            <a:prstGeom prst="rect">
              <a:avLst/>
            </a:prstGeom>
          </p:spPr>
        </p:pic>
      </p:grpSp>
      <p:pic>
        <p:nvPicPr>
          <p:cNvPr id="12" name="Рисунок 11" descr="kisspng-bookcase-shelf-furniture-clip-art-bookshelf-5ad9af7e32f1b3.6369740315242156782087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4719046"/>
            <a:ext cx="1790700" cy="1538422"/>
          </a:xfrm>
          <a:prstGeom prst="rect">
            <a:avLst/>
          </a:prstGeom>
        </p:spPr>
      </p:pic>
      <p:pic>
        <p:nvPicPr>
          <p:cNvPr id="3074" name="Picture 2" descr="C:\Users\overmakova\Desktop\Презентации. Материал\Люди разных возрастов\Методика\14g0blkwlk_5iocffbj9n_peop4267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5083276"/>
            <a:ext cx="4127500" cy="1774724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609600" y="152400"/>
            <a:ext cx="8086725" cy="1077218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Направления </a:t>
            </a:r>
            <a:br>
              <a:rPr lang="ru-RU" sz="3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оценки качества в школах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rojetor.png"/>
          <p:cNvPicPr>
            <a:picLocks noChangeAspect="1"/>
          </p:cNvPicPr>
          <p:nvPr/>
        </p:nvPicPr>
        <p:blipFill>
          <a:blip r:embed="rId2" cstate="print"/>
          <a:srcRect t="4876" b="-1457"/>
          <a:stretch>
            <a:fillRect/>
          </a:stretch>
        </p:blipFill>
        <p:spPr>
          <a:xfrm>
            <a:off x="33453" y="78060"/>
            <a:ext cx="9044049" cy="677994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27294" y="844844"/>
            <a:ext cx="80941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6F9D"/>
                </a:solidFill>
                <a:latin typeface="Arial" pitchFamily="34" charset="0"/>
                <a:cs typeface="Arial" pitchFamily="34" charset="0"/>
              </a:rPr>
              <a:t>Международная оценка навыков учеников в возрасте 15 лет </a:t>
            </a:r>
            <a:r>
              <a:rPr lang="en-US" dirty="0">
                <a:solidFill>
                  <a:srgbClr val="006F9D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dirty="0">
                <a:solidFill>
                  <a:srgbClr val="006F9D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>
                <a:solidFill>
                  <a:srgbClr val="006F9D"/>
                </a:solidFill>
                <a:latin typeface="Arial" pitchFamily="34" charset="0"/>
                <a:cs typeface="Arial" pitchFamily="34" charset="0"/>
              </a:rPr>
              <a:t>в рамках исследования PISA проводится по 3 направлениям. </a:t>
            </a:r>
            <a:r>
              <a:rPr lang="en-US" dirty="0">
                <a:solidFill>
                  <a:srgbClr val="006F9D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dirty="0">
                <a:solidFill>
                  <a:srgbClr val="006F9D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>
                <a:solidFill>
                  <a:srgbClr val="006F9D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dirty="0">
                <a:solidFill>
                  <a:srgbClr val="006F9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реди 72 участников Российская Федерация </a:t>
            </a:r>
            <a:r>
              <a:rPr lang="en-US" dirty="0">
                <a:solidFill>
                  <a:srgbClr val="006F9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en-US" dirty="0">
                <a:solidFill>
                  <a:srgbClr val="006F9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dirty="0">
                <a:solidFill>
                  <a:srgbClr val="006F9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заняла в последнем цикле </a:t>
            </a:r>
            <a:r>
              <a:rPr lang="en-US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PISA-2015*</a:t>
            </a:r>
            <a:r>
              <a:rPr lang="ru-RU" dirty="0">
                <a:solidFill>
                  <a:srgbClr val="006F9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r>
              <a:rPr lang="ru-RU" dirty="0">
                <a:solidFill>
                  <a:srgbClr val="006F9D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grpSp>
        <p:nvGrpSpPr>
          <p:cNvPr id="24" name="Группа 23"/>
          <p:cNvGrpSpPr/>
          <p:nvPr/>
        </p:nvGrpSpPr>
        <p:grpSpPr>
          <a:xfrm>
            <a:off x="5765256" y="1937385"/>
            <a:ext cx="1913537" cy="2359536"/>
            <a:chOff x="6178703" y="2220687"/>
            <a:chExt cx="1913537" cy="2359536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6178703" y="3995448"/>
              <a:ext cx="191353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1600" b="1" dirty="0">
                  <a:solidFill>
                    <a:srgbClr val="006F9D"/>
                  </a:solidFill>
                  <a:latin typeface="Arial" pitchFamily="34" charset="0"/>
                  <a:cs typeface="Arial" pitchFamily="34" charset="0"/>
                </a:rPr>
                <a:t>Математическая </a:t>
              </a:r>
              <a:br>
                <a:rPr lang="ru-RU" sz="1600" b="1" dirty="0">
                  <a:solidFill>
                    <a:srgbClr val="006F9D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ru-RU" sz="1600" b="1" dirty="0">
                  <a:solidFill>
                    <a:srgbClr val="006F9D"/>
                  </a:solidFill>
                  <a:latin typeface="Arial" pitchFamily="34" charset="0"/>
                  <a:cs typeface="Arial" pitchFamily="34" charset="0"/>
                </a:rPr>
                <a:t>грамотность</a:t>
              </a:r>
            </a:p>
          </p:txBody>
        </p:sp>
        <p:grpSp>
          <p:nvGrpSpPr>
            <p:cNvPr id="23" name="Группа 22"/>
            <p:cNvGrpSpPr/>
            <p:nvPr/>
          </p:nvGrpSpPr>
          <p:grpSpPr>
            <a:xfrm>
              <a:off x="6295902" y="2220687"/>
              <a:ext cx="1543794" cy="2053671"/>
              <a:chOff x="6524501" y="2166258"/>
              <a:chExt cx="1543794" cy="2053671"/>
            </a:xfrm>
          </p:grpSpPr>
          <p:pic>
            <p:nvPicPr>
              <p:cNvPr id="11" name="Рисунок 10" descr="vector-banner-graphics-design-png-3.png"/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 l="54322" b="62879"/>
              <a:stretch>
                <a:fillRect/>
              </a:stretch>
            </p:blipFill>
            <p:spPr>
              <a:xfrm>
                <a:off x="6524501" y="2166258"/>
                <a:ext cx="1543794" cy="2053671"/>
              </a:xfrm>
              <a:prstGeom prst="rect">
                <a:avLst/>
              </a:prstGeom>
            </p:spPr>
          </p:pic>
          <p:sp>
            <p:nvSpPr>
              <p:cNvPr id="17" name="Прямоугольник 16"/>
              <p:cNvSpPr/>
              <p:nvPr/>
            </p:nvSpPr>
            <p:spPr>
              <a:xfrm>
                <a:off x="6693052" y="2438789"/>
                <a:ext cx="1337354" cy="9541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2800" b="1" dirty="0">
                    <a:solidFill>
                      <a:srgbClr val="002060"/>
                    </a:solidFill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23 </a:t>
                </a:r>
                <a:br>
                  <a:rPr lang="ru-RU" sz="2800" b="1" dirty="0">
                    <a:solidFill>
                      <a:srgbClr val="002060"/>
                    </a:solidFill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</a:br>
                <a:r>
                  <a:rPr lang="ru-RU" sz="2800" b="1" dirty="0">
                    <a:solidFill>
                      <a:srgbClr val="002060"/>
                    </a:solidFill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место </a:t>
                </a:r>
                <a:endParaRPr lang="ru-RU" sz="2800" b="1" dirty="0">
                  <a:solidFill>
                    <a:srgbClr val="002060"/>
                  </a:solidFill>
                </a:endParaRPr>
              </a:p>
            </p:txBody>
          </p:sp>
        </p:grpSp>
      </p:grpSp>
      <p:grpSp>
        <p:nvGrpSpPr>
          <p:cNvPr id="26" name="Группа 25"/>
          <p:cNvGrpSpPr/>
          <p:nvPr/>
        </p:nvGrpSpPr>
        <p:grpSpPr>
          <a:xfrm>
            <a:off x="3547671" y="1939365"/>
            <a:ext cx="2356158" cy="2346937"/>
            <a:chOff x="1588241" y="2222400"/>
            <a:chExt cx="2356158" cy="2346937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1588241" y="3984562"/>
              <a:ext cx="235615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1600" b="1" dirty="0">
                  <a:solidFill>
                    <a:srgbClr val="006F9D"/>
                  </a:solidFill>
                  <a:latin typeface="Arial" pitchFamily="34" charset="0"/>
                  <a:cs typeface="Arial" pitchFamily="34" charset="0"/>
                </a:rPr>
                <a:t>Естественнонаучная </a:t>
              </a:r>
              <a:br>
                <a:rPr lang="ru-RU" sz="1600" b="1" dirty="0">
                  <a:solidFill>
                    <a:srgbClr val="006F9D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ru-RU" sz="1600" b="1" dirty="0">
                  <a:solidFill>
                    <a:srgbClr val="006F9D"/>
                  </a:solidFill>
                  <a:latin typeface="Arial" pitchFamily="34" charset="0"/>
                  <a:cs typeface="Arial" pitchFamily="34" charset="0"/>
                </a:rPr>
                <a:t>грамотность</a:t>
              </a:r>
            </a:p>
          </p:txBody>
        </p:sp>
        <p:grpSp>
          <p:nvGrpSpPr>
            <p:cNvPr id="20" name="Группа 19"/>
            <p:cNvGrpSpPr/>
            <p:nvPr/>
          </p:nvGrpSpPr>
          <p:grpSpPr>
            <a:xfrm>
              <a:off x="1844685" y="2222400"/>
              <a:ext cx="1543794" cy="2053671"/>
              <a:chOff x="984711" y="2178857"/>
              <a:chExt cx="1543794" cy="2053671"/>
            </a:xfrm>
          </p:grpSpPr>
          <p:pic>
            <p:nvPicPr>
              <p:cNvPr id="9" name="Рисунок 8" descr="vector-banner-graphics-design-png-3.png"/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 l="54322" b="62879"/>
              <a:stretch>
                <a:fillRect/>
              </a:stretch>
            </p:blipFill>
            <p:spPr>
              <a:xfrm>
                <a:off x="984711" y="2178857"/>
                <a:ext cx="1543794" cy="2053671"/>
              </a:xfrm>
              <a:prstGeom prst="rect">
                <a:avLst/>
              </a:prstGeom>
            </p:spPr>
          </p:pic>
          <p:sp>
            <p:nvSpPr>
              <p:cNvPr id="16" name="Прямоугольник 15"/>
              <p:cNvSpPr/>
              <p:nvPr/>
            </p:nvSpPr>
            <p:spPr>
              <a:xfrm>
                <a:off x="1152226" y="2449674"/>
                <a:ext cx="1337354" cy="9541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2800" b="1" dirty="0">
                    <a:solidFill>
                      <a:srgbClr val="002060"/>
                    </a:solidFill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32 </a:t>
                </a:r>
                <a:br>
                  <a:rPr lang="ru-RU" sz="2800" b="1" dirty="0">
                    <a:solidFill>
                      <a:srgbClr val="002060"/>
                    </a:solidFill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</a:br>
                <a:r>
                  <a:rPr lang="ru-RU" sz="2800" b="1" dirty="0">
                    <a:solidFill>
                      <a:srgbClr val="002060"/>
                    </a:solidFill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место </a:t>
                </a:r>
                <a:endParaRPr lang="ru-RU" sz="2800" b="1" dirty="0">
                  <a:solidFill>
                    <a:srgbClr val="002060"/>
                  </a:solidFill>
                </a:endParaRPr>
              </a:p>
            </p:txBody>
          </p:sp>
        </p:grpSp>
      </p:grpSp>
      <p:grpSp>
        <p:nvGrpSpPr>
          <p:cNvPr id="25" name="Группа 24"/>
          <p:cNvGrpSpPr/>
          <p:nvPr/>
        </p:nvGrpSpPr>
        <p:grpSpPr>
          <a:xfrm>
            <a:off x="1762496" y="1937653"/>
            <a:ext cx="1714850" cy="2337764"/>
            <a:chOff x="4113810" y="2209802"/>
            <a:chExt cx="1714850" cy="2337764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4178849" y="3962791"/>
              <a:ext cx="164981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1600" b="1" dirty="0">
                  <a:solidFill>
                    <a:srgbClr val="006F9D"/>
                  </a:solidFill>
                  <a:latin typeface="Arial" pitchFamily="34" charset="0"/>
                  <a:cs typeface="Arial" pitchFamily="34" charset="0"/>
                </a:rPr>
                <a:t>Читательская </a:t>
              </a:r>
              <a:br>
                <a:rPr lang="ru-RU" sz="1600" b="1" dirty="0">
                  <a:solidFill>
                    <a:srgbClr val="006F9D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ru-RU" sz="1600" b="1" dirty="0">
                  <a:solidFill>
                    <a:srgbClr val="006F9D"/>
                  </a:solidFill>
                  <a:latin typeface="Arial" pitchFamily="34" charset="0"/>
                  <a:cs typeface="Arial" pitchFamily="34" charset="0"/>
                </a:rPr>
                <a:t>грамотность</a:t>
              </a:r>
            </a:p>
          </p:txBody>
        </p:sp>
        <p:grpSp>
          <p:nvGrpSpPr>
            <p:cNvPr id="22" name="Группа 21"/>
            <p:cNvGrpSpPr/>
            <p:nvPr/>
          </p:nvGrpSpPr>
          <p:grpSpPr>
            <a:xfrm>
              <a:off x="4113810" y="2209802"/>
              <a:ext cx="1543794" cy="2053671"/>
              <a:chOff x="4222667" y="2144488"/>
              <a:chExt cx="1543794" cy="2053671"/>
            </a:xfrm>
          </p:grpSpPr>
          <p:pic>
            <p:nvPicPr>
              <p:cNvPr id="10" name="Рисунок 9" descr="vector-banner-graphics-design-png-3.png"/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 l="54322" b="62879"/>
              <a:stretch>
                <a:fillRect/>
              </a:stretch>
            </p:blipFill>
            <p:spPr>
              <a:xfrm>
                <a:off x="4222667" y="2144488"/>
                <a:ext cx="1543794" cy="2053671"/>
              </a:xfrm>
              <a:prstGeom prst="rect">
                <a:avLst/>
              </a:prstGeom>
            </p:spPr>
          </p:pic>
          <p:sp>
            <p:nvSpPr>
              <p:cNvPr id="18" name="Прямоугольник 17"/>
              <p:cNvSpPr/>
              <p:nvPr/>
            </p:nvSpPr>
            <p:spPr>
              <a:xfrm>
                <a:off x="4428825" y="2406130"/>
                <a:ext cx="1337354" cy="9541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2800" b="1" dirty="0">
                    <a:solidFill>
                      <a:srgbClr val="002060"/>
                    </a:solidFill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26 </a:t>
                </a:r>
                <a:br>
                  <a:rPr lang="ru-RU" sz="2800" b="1" dirty="0">
                    <a:solidFill>
                      <a:srgbClr val="002060"/>
                    </a:solidFill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</a:br>
                <a:r>
                  <a:rPr lang="ru-RU" sz="2800" b="1" dirty="0">
                    <a:solidFill>
                      <a:srgbClr val="002060"/>
                    </a:solidFill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место </a:t>
                </a:r>
                <a:endParaRPr lang="ru-RU" sz="2800" b="1" dirty="0">
                  <a:solidFill>
                    <a:srgbClr val="002060"/>
                  </a:solidFill>
                </a:endParaRPr>
              </a:p>
            </p:txBody>
          </p:sp>
        </p:grpSp>
      </p:grpSp>
      <p:sp>
        <p:nvSpPr>
          <p:cNvPr id="19" name="Прямоугольник 18"/>
          <p:cNvSpPr/>
          <p:nvPr/>
        </p:nvSpPr>
        <p:spPr>
          <a:xfrm>
            <a:off x="609600" y="4495800"/>
            <a:ext cx="650421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* </a:t>
            </a:r>
            <a:r>
              <a:rPr lang="ru-RU" sz="12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Результаты исследования PISA-2018 будут в декабре 2019 года</a:t>
            </a: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707571" y="4920343"/>
            <a:ext cx="7957458" cy="10886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533400" y="4908699"/>
            <a:ext cx="7696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Выводы по результатам исследования </a:t>
            </a:r>
          </a:p>
          <a:p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 Школьникам трудно применять знания в реальных или незнакомых ситуациях.</a:t>
            </a:r>
            <a:b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2.</a:t>
            </a:r>
            <a:r>
              <a:rPr lang="ru-RU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Россия не входит в десятку стран-лидеров </a:t>
            </a:r>
            <a:endParaRPr lang="ru-RU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3" name="Рисунок 32" descr="757a74c55d.png"/>
          <p:cNvPicPr>
            <a:picLocks noChangeAspect="1"/>
          </p:cNvPicPr>
          <p:nvPr/>
        </p:nvPicPr>
        <p:blipFill>
          <a:blip r:embed="rId4" cstate="print"/>
          <a:srcRect l="26184" r="29650"/>
          <a:stretch>
            <a:fillRect/>
          </a:stretch>
        </p:blipFill>
        <p:spPr>
          <a:xfrm>
            <a:off x="7609114" y="704688"/>
            <a:ext cx="1524000" cy="5848514"/>
          </a:xfrm>
          <a:prstGeom prst="rect">
            <a:avLst/>
          </a:prstGeom>
        </p:spPr>
      </p:pic>
      <p:sp>
        <p:nvSpPr>
          <p:cNvPr id="29" name="Rectangle 1"/>
          <p:cNvSpPr>
            <a:spLocks noChangeArrowheads="1"/>
          </p:cNvSpPr>
          <p:nvPr/>
        </p:nvSpPr>
        <p:spPr bwMode="auto">
          <a:xfrm>
            <a:off x="2246788" y="179538"/>
            <a:ext cx="437408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Результаты РФ в 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PISA-2015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overmakova\Desktop\Презентации. Материал\Люди разных возрастов\Методика\0957ddf348b34d1.jpg"/>
          <p:cNvPicPr>
            <a:picLocks noChangeAspect="1" noChangeArrowheads="1"/>
          </p:cNvPicPr>
          <p:nvPr/>
        </p:nvPicPr>
        <p:blipFill>
          <a:blip r:embed="rId2" cstate="print">
            <a:lum bright="-2000" contrast="14000"/>
          </a:blip>
          <a:srcRect r="3836"/>
          <a:stretch>
            <a:fillRect/>
          </a:stretch>
        </p:blipFill>
        <p:spPr bwMode="auto">
          <a:xfrm>
            <a:off x="4267200" y="2362200"/>
            <a:ext cx="4233066" cy="396175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191000" y="762000"/>
            <a:ext cx="438093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Россия не входит </a:t>
            </a:r>
            <a:br>
              <a:rPr lang="ru-RU" sz="2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в десятку стран-лидеров исследования </a:t>
            </a:r>
            <a:r>
              <a:rPr lang="en-US" sz="2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PISA</a:t>
            </a:r>
            <a:r>
              <a:rPr lang="ru-RU" sz="2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. </a:t>
            </a:r>
            <a:br>
              <a:rPr lang="ru-RU" sz="2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Что делать?</a:t>
            </a:r>
          </a:p>
        </p:txBody>
      </p:sp>
      <p:pic>
        <p:nvPicPr>
          <p:cNvPr id="9" name="Picture 3" descr="C:\Users\overmakova\Desktop\Презентации. Материал\Для оформления\Блоки - универсалка\vector-banner-graphics-design-png-3.png"/>
          <p:cNvPicPr>
            <a:picLocks noChangeAspect="1" noChangeArrowheads="1"/>
          </p:cNvPicPr>
          <p:nvPr/>
        </p:nvPicPr>
        <p:blipFill>
          <a:blip r:embed="rId3" cstate="print"/>
          <a:srcRect t="67817" r="51885" b="3205"/>
          <a:stretch>
            <a:fillRect/>
          </a:stretch>
        </p:blipFill>
        <p:spPr bwMode="auto">
          <a:xfrm flipH="1">
            <a:off x="-3432" y="232001"/>
            <a:ext cx="4056822" cy="235879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81000" y="533400"/>
            <a:ext cx="367807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AutoNum type="arabicPeriod"/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Провести ежегодный мониторинг динамики показателей России</a:t>
            </a:r>
            <a:b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исследовании PISA</a:t>
            </a:r>
          </a:p>
        </p:txBody>
      </p:sp>
      <p:pic>
        <p:nvPicPr>
          <p:cNvPr id="11" name="Picture 3" descr="C:\Users\overmakova\Desktop\Презентации. Материал\Для оформления\Блоки - универсалка\vector-banner-graphics-design-png-3.png"/>
          <p:cNvPicPr>
            <a:picLocks noChangeAspect="1" noChangeArrowheads="1"/>
          </p:cNvPicPr>
          <p:nvPr/>
        </p:nvPicPr>
        <p:blipFill>
          <a:blip r:embed="rId3" cstate="print"/>
          <a:srcRect t="67817" r="51885" b="-2174"/>
          <a:stretch>
            <a:fillRect/>
          </a:stretch>
        </p:blipFill>
        <p:spPr bwMode="auto">
          <a:xfrm flipH="1">
            <a:off x="-254000" y="2362200"/>
            <a:ext cx="4310822" cy="44958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28600" y="2590800"/>
            <a:ext cx="3759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2. Организовать </a:t>
            </a:r>
            <a:b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участие каждого региона</a:t>
            </a:r>
            <a:b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исследовании качества образования </a:t>
            </a:r>
            <a:b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 модели PISA </a:t>
            </a:r>
            <a:b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для анализа</a:t>
            </a:r>
            <a:b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всех аспектов региональной </a:t>
            </a:r>
            <a:b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системы образования</a:t>
            </a:r>
          </a:p>
        </p:txBody>
      </p:sp>
      <p:pic>
        <p:nvPicPr>
          <p:cNvPr id="14" name="Picture 3" descr="C:\Users\overmakova\Desktop\Презентации. Материал\Люди разных возрастов\Методика\w512h5121339788481documents51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60849" y="3213100"/>
            <a:ext cx="1352837" cy="13528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overmakova\Desktop\Презентации. Материал\Люди разных возрастов\Методика\0001-002-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50683" y="3039144"/>
            <a:ext cx="3402717" cy="3346363"/>
          </a:xfrm>
          <a:prstGeom prst="rect">
            <a:avLst/>
          </a:prstGeom>
          <a:noFill/>
        </p:spPr>
      </p:pic>
      <p:pic>
        <p:nvPicPr>
          <p:cNvPr id="9" name="Содержимое 4" descr="iphone-text-bubble-png-blue-7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17276" y="1252921"/>
            <a:ext cx="3691906" cy="1920182"/>
          </a:xfrm>
        </p:spPr>
      </p:pic>
      <p:pic>
        <p:nvPicPr>
          <p:cNvPr id="10" name="Содержимое 4" descr="iphone-text-bubble-png-blue-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54823" y="1255195"/>
            <a:ext cx="3691906" cy="2153612"/>
          </a:xfrm>
          <a:prstGeom prst="rect">
            <a:avLst/>
          </a:prstGeom>
        </p:spPr>
      </p:pic>
      <p:pic>
        <p:nvPicPr>
          <p:cNvPr id="11" name="Содержимое 4" descr="iphone-text-bubble-png-blue-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9551" y="3247758"/>
            <a:ext cx="3691906" cy="3610242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02827" y="1478211"/>
            <a:ext cx="398514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  <a:buFont typeface="+mj-lt"/>
              <a:buAutoNum type="arabicPeriod"/>
              <a:tabLst>
                <a:tab pos="201295" algn="l"/>
              </a:tabLst>
            </a:pP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</a:rPr>
              <a:t> Участники </a:t>
            </a:r>
            <a:b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</a:rPr>
            </a:b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</a:rPr>
              <a:t>выполняют задания </a:t>
            </a:r>
            <a:b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</a:rPr>
            </a:b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</a:rPr>
              <a:t>на компьютерах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85636" y="3987800"/>
            <a:ext cx="364394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  <a:tabLst>
                <a:tab pos="201295" algn="l"/>
              </a:tabLst>
            </a:pP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</a:rPr>
              <a:t>2. Задания из банка PISA. Помогут развить  </a:t>
            </a:r>
            <a:r>
              <a:rPr lang="ru-RU" sz="2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</a:rPr>
              <a:t>метапредметные</a:t>
            </a: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</a:rPr>
              <a:t/>
            </a:r>
            <a:b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</a:rPr>
            </a:b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</a:rPr>
              <a:t>и предметные умения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102100" y="1371600"/>
            <a:ext cx="457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ctr">
              <a:spcAft>
                <a:spcPts val="0"/>
              </a:spcAft>
              <a:buFont typeface="+mj-lt"/>
              <a:buNone/>
              <a:tabLst>
                <a:tab pos="201295" algn="l"/>
              </a:tabLst>
            </a:pP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</a:rPr>
              <a:t>3. Есть возможность </a:t>
            </a:r>
            <a:b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</a:rPr>
            </a:b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</a:rPr>
              <a:t>оценить результаты </a:t>
            </a:r>
            <a:b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</a:rPr>
            </a:b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</a:rPr>
              <a:t>всех школьников </a:t>
            </a:r>
            <a:b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</a:rPr>
            </a:b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</a:rPr>
              <a:t>по единой шкале PISA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71500" y="108890"/>
            <a:ext cx="8115300" cy="954107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Особенности исследований качества </a:t>
            </a:r>
            <a:b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по модели PISA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634" y="0"/>
            <a:ext cx="8054165" cy="1325563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Регламент исследования</a:t>
            </a:r>
            <a:br>
              <a:rPr lang="ru-RU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по модели </a:t>
            </a:r>
            <a:r>
              <a:rPr lang="en-US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PISA</a:t>
            </a:r>
            <a:endParaRPr lang="ru-RU" sz="4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5126" t="41073" r="74014" b="35973"/>
          <a:stretch>
            <a:fillRect/>
          </a:stretch>
        </p:blipFill>
        <p:spPr bwMode="auto">
          <a:xfrm>
            <a:off x="165100" y="1422102"/>
            <a:ext cx="4872456" cy="2971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l="27554" t="41073" r="52919" b="35973"/>
          <a:stretch>
            <a:fillRect/>
          </a:stretch>
        </p:blipFill>
        <p:spPr bwMode="auto">
          <a:xfrm>
            <a:off x="4495800" y="3219897"/>
            <a:ext cx="4444108" cy="2895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logo5inf.png"/>
          <p:cNvPicPr>
            <a:picLocks noChangeAspect="1"/>
          </p:cNvPicPr>
          <p:nvPr/>
        </p:nvPicPr>
        <p:blipFill>
          <a:blip r:embed="rId3" cstate="print">
            <a:lum bright="-7000" contrast="9000"/>
          </a:blip>
          <a:stretch>
            <a:fillRect/>
          </a:stretch>
        </p:blipFill>
        <p:spPr>
          <a:xfrm>
            <a:off x="1005072" y="4699293"/>
            <a:ext cx="3194293" cy="1891057"/>
          </a:xfrm>
          <a:prstGeom prst="rect">
            <a:avLst/>
          </a:prstGeom>
        </p:spPr>
      </p:pic>
      <p:pic>
        <p:nvPicPr>
          <p:cNvPr id="9" name="Рисунок 8" descr="—Pngtree—technology earth dot line triangle_4026097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50429" y="1240972"/>
            <a:ext cx="1741714" cy="174171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0"/>
            <a:ext cx="8001000" cy="1325563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ru-RU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Регламент исследования по модели </a:t>
            </a:r>
            <a:r>
              <a:rPr lang="en-US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PISA</a:t>
            </a:r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l="5126" t="66760" r="72999" b="19053"/>
          <a:stretch>
            <a:fillRect/>
          </a:stretch>
        </p:blipFill>
        <p:spPr bwMode="auto">
          <a:xfrm>
            <a:off x="228600" y="1600200"/>
            <a:ext cx="5524500" cy="22393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27730" t="66760" r="52919" b="18761"/>
          <a:stretch>
            <a:fillRect/>
          </a:stretch>
        </p:blipFill>
        <p:spPr bwMode="auto">
          <a:xfrm>
            <a:off x="3329784" y="3505200"/>
            <a:ext cx="4889500" cy="22865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 descr="Importance-of-social-media-influencers-to-your-bran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29299" y="2213955"/>
            <a:ext cx="2483463" cy="1348520"/>
          </a:xfrm>
          <a:prstGeom prst="rect">
            <a:avLst/>
          </a:prstGeom>
        </p:spPr>
      </p:pic>
      <p:pic>
        <p:nvPicPr>
          <p:cNvPr id="11" name="Рисунок 10" descr="—Pngtree—technology earth dot line triangle_402578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5799" y="3951514"/>
            <a:ext cx="2329543" cy="232954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Blue-White-full-width-background-02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0800000">
            <a:off x="0" y="14573"/>
            <a:ext cx="9144000" cy="2804422"/>
          </a:xfrm>
        </p:spPr>
      </p:pic>
      <p:pic>
        <p:nvPicPr>
          <p:cNvPr id="11" name="Рисунок 10" descr="Parent-Teacher Meeting.png"/>
          <p:cNvPicPr>
            <a:picLocks noChangeAspect="1"/>
          </p:cNvPicPr>
          <p:nvPr/>
        </p:nvPicPr>
        <p:blipFill rotWithShape="1">
          <a:blip r:embed="rId3" cstate="print"/>
          <a:srcRect l="10738" t="10805" r="10343" b="8005"/>
          <a:stretch/>
        </p:blipFill>
        <p:spPr>
          <a:xfrm>
            <a:off x="498306" y="2468945"/>
            <a:ext cx="3895893" cy="4008056"/>
          </a:xfrm>
          <a:prstGeom prst="rect">
            <a:avLst/>
          </a:prstGeom>
        </p:spPr>
      </p:pic>
      <p:pic>
        <p:nvPicPr>
          <p:cNvPr id="10" name="Рисунок 9" descr="speech-bubble-vector-png-7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0" y="228600"/>
            <a:ext cx="5194860" cy="4314756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 rot="21235585">
            <a:off x="3605440" y="1556309"/>
            <a:ext cx="534839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Читательская грамотность</a:t>
            </a:r>
          </a:p>
        </p:txBody>
      </p:sp>
      <p:pic>
        <p:nvPicPr>
          <p:cNvPr id="14" name="Содержимое 7" descr="img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89990" y="3072073"/>
            <a:ext cx="2254010" cy="3951027"/>
          </a:xfrm>
          <a:prstGeom prst="rect">
            <a:avLst/>
          </a:prstGeom>
        </p:spPr>
      </p:pic>
      <p:pic>
        <p:nvPicPr>
          <p:cNvPr id="15" name="Рисунок 14" descr="43e59019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17970" y="4635500"/>
            <a:ext cx="1478565" cy="2222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5922</TotalTime>
  <Words>1153</Words>
  <Application>Microsoft Office PowerPoint</Application>
  <PresentationFormat>Экран (4:3)</PresentationFormat>
  <Paragraphs>215</Paragraphs>
  <Slides>28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Times New Roman</vt:lpstr>
      <vt:lpstr>Verdana</vt:lpstr>
      <vt:lpstr>Office Theme</vt:lpstr>
      <vt:lpstr>Презентация PowerPoint</vt:lpstr>
      <vt:lpstr>Нормативное обоснование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Регламент исследования  по модели PISA</vt:lpstr>
      <vt:lpstr>Регламент исследования по модели PISA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Уровни читательской грамотности</vt:lpstr>
      <vt:lpstr>Наивысший  уровень  читательской грамотности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Наивысший уровень  математической грамотности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Natalia</cp:lastModifiedBy>
  <cp:revision>478</cp:revision>
  <dcterms:created xsi:type="dcterms:W3CDTF">2018-09-04T12:10:47Z</dcterms:created>
  <dcterms:modified xsi:type="dcterms:W3CDTF">2019-10-15T10:22:43Z</dcterms:modified>
</cp:coreProperties>
</file>