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70" r:id="rId3"/>
    <p:sldId id="259" r:id="rId4"/>
    <p:sldId id="267" r:id="rId5"/>
    <p:sldId id="261" r:id="rId6"/>
    <p:sldId id="276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AE0"/>
    <a:srgbClr val="FF9900"/>
    <a:srgbClr val="FF0066"/>
    <a:srgbClr val="D60093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15A41-D40B-490A-B82E-A7F42692764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0E728-9B36-4A39-A3F5-6B16BAE40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4479-FA86-4E69-899F-7E67FB5F1C9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6910-E084-43D5-B7C3-EB986954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4479-FA86-4E69-899F-7E67FB5F1C9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6910-E084-43D5-B7C3-EB986954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4479-FA86-4E69-899F-7E67FB5F1C9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6910-E084-43D5-B7C3-EB986954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4479-FA86-4E69-899F-7E67FB5F1C9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6910-E084-43D5-B7C3-EB986954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4479-FA86-4E69-899F-7E67FB5F1C9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6910-E084-43D5-B7C3-EB986954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4479-FA86-4E69-899F-7E67FB5F1C9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6910-E084-43D5-B7C3-EB986954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4479-FA86-4E69-899F-7E67FB5F1C9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6910-E084-43D5-B7C3-EB986954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4479-FA86-4E69-899F-7E67FB5F1C9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6910-E084-43D5-B7C3-EB986954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4479-FA86-4E69-899F-7E67FB5F1C9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6910-E084-43D5-B7C3-EB986954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4479-FA86-4E69-899F-7E67FB5F1C9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6910-E084-43D5-B7C3-EB986954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4479-FA86-4E69-899F-7E67FB5F1C9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46910-E084-43D5-B7C3-EB986954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34479-FA86-4E69-899F-7E67FB5F1C9F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46910-E084-43D5-B7C3-EB9869546A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s05.infourok.ru/uploads/ex/12c0/0000aeff-76f5c567/640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avatars.mds.yandex.net/get-pdb/879261/9d66f684-c0b4-461c-8689-ebbc4ee013d9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30324"/>
            <a:ext cx="8988425" cy="6727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get-pdb/1767376/c901ec72-de5d-425e-a827-bac94420467c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avatars.mds.yandex.net/get-pdb/1883246/2d225068-ac89-4671-8907-6dcab797af8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0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edu.gov.ru/uploads/media/photo/2020/03/23/bb11e9529375fb4fe3c9_20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du.gov.ru/uploads/media/photo/2020/03/23/fe0e5aee548c7ef9bef1_20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6024"/>
            <a:ext cx="9144000" cy="6641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0-tub-ru.yandex.net/i?id=2bd886086be10e5c030b2ecc64cd0da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Nataly</dc:creator>
  <cp:lastModifiedBy>Nataly</cp:lastModifiedBy>
  <cp:revision>19</cp:revision>
  <dcterms:created xsi:type="dcterms:W3CDTF">2020-04-28T14:22:03Z</dcterms:created>
  <dcterms:modified xsi:type="dcterms:W3CDTF">2020-04-29T05:45:46Z</dcterms:modified>
</cp:coreProperties>
</file>