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276" r:id="rId2"/>
    <p:sldId id="357" r:id="rId3"/>
    <p:sldId id="374" r:id="rId4"/>
    <p:sldId id="393" r:id="rId5"/>
    <p:sldId id="390" r:id="rId6"/>
    <p:sldId id="394" r:id="rId7"/>
    <p:sldId id="391" r:id="rId8"/>
    <p:sldId id="388" r:id="rId9"/>
    <p:sldId id="385" r:id="rId10"/>
    <p:sldId id="387" r:id="rId11"/>
    <p:sldId id="389" r:id="rId12"/>
    <p:sldId id="381" r:id="rId13"/>
    <p:sldId id="395" r:id="rId14"/>
    <p:sldId id="383" r:id="rId15"/>
    <p:sldId id="396" r:id="rId16"/>
    <p:sldId id="384" r:id="rId17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003399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3833" autoAdjust="0"/>
  </p:normalViewPr>
  <p:slideViewPr>
    <p:cSldViewPr>
      <p:cViewPr varScale="1">
        <p:scale>
          <a:sx n="79" d="100"/>
          <a:sy n="79" d="100"/>
        </p:scale>
        <p:origin x="108" y="8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A1CA48-AD6D-493D-9A26-CFDE64D0C2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17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F8AE95-6253-47D6-8D0B-3AE3D50394B9}" type="slidenum">
              <a:rPr lang="ru-RU" smtClean="0"/>
              <a:pPr/>
              <a:t>1</a:t>
            </a:fld>
            <a:endParaRPr lang="ru-RU" dirty="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2072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53011-B5FB-4C5F-82BA-BB5833AC7CDB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8379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2"/>
            <a:ext cx="9140825" cy="5137547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174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02544"/>
            <a:ext cx="7772400" cy="1440656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686301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8682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91062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4584-2CD7-4B47-857C-002EF6F7B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51D5-1811-4239-8495-EDC56D8DC5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4B56-EDE0-4E1F-B1FA-9777C93BB6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F61F0-709E-494F-AB18-21A99E1A29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05227-6BC9-42F8-B1D3-ACA48B6DBC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D8437-CAD4-423D-9EC7-1303FF7B88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BA6B1-C7E1-4B04-B930-88DF653AAE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0BAF-48AA-483E-9348-57DE35769D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05A6-FEF7-42AC-94A9-C458AF68F0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FDD1-4188-4275-8224-53BDD82486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E6960-54C5-421D-833D-302226E39B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FED51-EDD3-411B-8874-F4E8FBDAED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868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AF0F89-CEE3-4533-9E86-84053B1471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2"/>
            <a:ext cx="9140825" cy="5137547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639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639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639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639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sp>
          <p:nvSpPr>
            <p:cNvPr id="1639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163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1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3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67544" y="1995686"/>
            <a:ext cx="8229600" cy="866627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Планерное совещание 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Комитета по образованию 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Администрации г</a:t>
            </a:r>
            <a:r>
              <a:rPr lang="ru-RU" sz="3200" dirty="0">
                <a:effectLst/>
              </a:rPr>
              <a:t>. </a:t>
            </a:r>
            <a:r>
              <a:rPr lang="ru-RU" sz="3200" dirty="0" smtClean="0">
                <a:effectLst/>
              </a:rPr>
              <a:t>Улан-Удэ</a:t>
            </a:r>
            <a:br>
              <a:rPr lang="ru-RU" sz="3200" dirty="0" smtClean="0">
                <a:effectLst/>
              </a:rPr>
            </a:b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21.05.2020 г.</a:t>
            </a:r>
            <a:endParaRPr lang="en-US" sz="2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" y="86085"/>
            <a:ext cx="570943" cy="7997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87" y="918766"/>
            <a:ext cx="3950096" cy="386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2" y="918766"/>
            <a:ext cx="381906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Творим своими руками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5751" y="1707655"/>
            <a:ext cx="2768269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9" y="1707654"/>
            <a:ext cx="2736304" cy="28354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78" y="1131590"/>
            <a:ext cx="2323661" cy="34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825" y="241908"/>
            <a:ext cx="8115299" cy="759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ОНЛАЙН-КОНСУЛЬТИРОВАНИЕ СПЕЦИАЛИСТОВ</a:t>
            </a:r>
            <a:b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«Центр диагностики и консультирования» 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г.Улан-Удэ и педагогов-психологов школ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gallery/dsc03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74" y="1635646"/>
            <a:ext cx="42571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Ð°ÑÑÐ¸Ð½ÐºÐ¸ Ð¿Ð¾ Ð·Ð°Ð¿ÑÐ¾ÑÑ ÑÐµÐ»ÐµÑÐ¾Ð½ Ð´Ð¾Ð²ÐµÑÐ¸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45" y="1182933"/>
            <a:ext cx="2775246" cy="26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" y="86085"/>
            <a:ext cx="570943" cy="799739"/>
          </a:xfrm>
          <a:prstGeom prst="rect">
            <a:avLst/>
          </a:prstGeom>
        </p:spPr>
      </p:pic>
      <p:pic>
        <p:nvPicPr>
          <p:cNvPr id="9218" name="Picture 2" descr="Подростковый психолог, консультации психолога для подростков в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2" y="1635646"/>
            <a:ext cx="2808312" cy="27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707654"/>
            <a:ext cx="2736304" cy="3078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1923678"/>
            <a:ext cx="42484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кинофестиваль «Первый кадр», посвященный 75-летию Победы в Великой Отечественной войне, </a:t>
            </a:r>
            <a:endParaRPr lang="ru-RU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(с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организацией голосования в социальной сети за лучшие фильмы и «</a:t>
            </a:r>
            <a:r>
              <a:rPr lang="ru-RU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вайны</a:t>
            </a: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  <a:endParaRPr lang="ru-RU" sz="2200" dirty="0"/>
          </a:p>
        </p:txBody>
      </p:sp>
      <p:pic>
        <p:nvPicPr>
          <p:cNvPr id="8194" name="Picture 2" descr="Студия телевидения &quot;Первый кадр&quot; | ВКонтакт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797"/>
            <a:ext cx="5160841" cy="12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90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654" y="267494"/>
            <a:ext cx="3070902" cy="36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Организуются также различные мини-фестивали, конкурсы, </a:t>
            </a:r>
            <a:r>
              <a:rPr lang="ru-RU" sz="1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силами других учреждений дополнительного образования и муниципальными дошкольными  образовательными учреждениями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10" y="2571750"/>
            <a:ext cx="3420044" cy="2109934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61204" y="2270211"/>
            <a:ext cx="4570456" cy="21296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Фестиваль творчества детей и взрослых «Родниковое детство»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трансляция лучших концертных номеров, мастер-классов, записей мероприятий)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т.д.</a:t>
            </a:r>
            <a:b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" y="86085"/>
            <a:ext cx="570943" cy="799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2" y="1873372"/>
            <a:ext cx="3778785" cy="2808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0345" y="631119"/>
            <a:ext cx="4312175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</a:t>
            </a:r>
            <a:r>
              <a:rPr lang="ru-RU" sz="14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челлендж</a:t>
            </a: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МДОУ «Озвучь </a:t>
            </a: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мультфильм»</a:t>
            </a:r>
            <a:endParaRPr lang="ru-RU" sz="11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дошкольники озвучивают любимого мультипликационного героя </a:t>
            </a:r>
            <a:r>
              <a:rPr lang="ru-RU" sz="1400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фрагмент) на бурятском, английском языках)</a:t>
            </a:r>
            <a:endParaRPr lang="ru-RU" sz="11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933724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01.06.2020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дошкольного возраста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соцсетях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страницах ДОУ </a:t>
            </a:r>
            <a:r>
              <a:rPr lang="ru-RU" sz="18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 проводят педагоги дошкольного образования по разным направлениям творчества</a:t>
            </a:r>
            <a:br>
              <a:rPr lang="ru-RU" sz="18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2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Онлайн-консультирование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 по вопросам дошкольного воспитания и образования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специалистами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консультационных центров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МДОУ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173, 5, 72, 86, 97, 104, 16, 91, 35, 58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40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118" y="141617"/>
            <a:ext cx="8442884" cy="6587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координацию праздничной программы осуществляет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«Городской дворец Детского (юношеского) творчества»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9622"/>
            <a:ext cx="4608512" cy="29523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24128" y="3349525"/>
            <a:ext cx="13965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01.06.2020</a:t>
            </a:r>
            <a:endParaRPr lang="ru-RU" sz="2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" y="86085"/>
            <a:ext cx="570943" cy="7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228371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endParaRPr lang="ru-RU" sz="2600" dirty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474" y="3058660"/>
            <a:ext cx="9144000" cy="208484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latin typeface="Arial" charset="0"/>
              </a:rPr>
              <a:t>Докладывает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Гарматарова Серафима Гавриловна,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дополнительного образования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социализации детей Комитета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образованию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" y="86085"/>
            <a:ext cx="570943" cy="799739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95536" y="571811"/>
            <a:ext cx="860805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проведении мероприятий, посвященных Международному Дню защиты детей»</a:t>
            </a:r>
            <a:endParaRPr lang="ru-RU" sz="2800" b="1" kern="0" dirty="0" smtClean="0">
              <a:solidFill>
                <a:srgbClr val="FFC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597" y="934207"/>
            <a:ext cx="8044667" cy="394671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Комитета по образованию Администрации г.Улан-Удэ </a:t>
            </a: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863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плана городских мероприятий со школьниками </a:t>
            </a: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2019-2020-й учебный год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algn="ctr">
              <a:buNone/>
            </a:pP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 плана)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" y="86085"/>
            <a:ext cx="570943" cy="7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C000"/>
                </a:solidFill>
              </a:rPr>
              <a:t/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>
                <a:solidFill>
                  <a:srgbClr val="FFC000"/>
                </a:solidFill>
              </a:rPr>
              <a:t/>
            </a:r>
            <a:br>
              <a:rPr lang="ru-RU" sz="4000" dirty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Утвержден </a:t>
            </a:r>
            <a:r>
              <a:rPr lang="ru-RU" sz="4000" dirty="0">
                <a:solidFill>
                  <a:srgbClr val="FFC000"/>
                </a:solidFill>
              </a:rPr>
              <a:t>план мероприятий, посвященный 1 июня-Дню защиты детей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effectLst/>
            </a:endParaRPr>
          </a:p>
          <a:p>
            <a:pPr marL="0" indent="0">
              <a:buNone/>
            </a:pPr>
            <a:endParaRPr lang="ru-RU" dirty="0">
              <a:effectLst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>                       </a:t>
            </a:r>
            <a:r>
              <a:rPr lang="ru-RU" sz="2800" dirty="0" smtClean="0">
                <a:effectLst/>
              </a:rPr>
              <a:t>Городская акция</a:t>
            </a:r>
          </a:p>
          <a:p>
            <a:pPr marL="0" indent="0">
              <a:buNone/>
            </a:pP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                         </a:t>
            </a:r>
            <a:r>
              <a:rPr lang="ru-RU" sz="2800" dirty="0">
                <a:effectLst/>
              </a:rPr>
              <a:t>«Окна детства</a:t>
            </a:r>
            <a:r>
              <a:rPr lang="ru-RU" sz="2800" dirty="0" smtClean="0">
                <a:effectLst/>
              </a:rPr>
              <a:t>»</a:t>
            </a:r>
            <a:endParaRPr lang="ru-RU" sz="2800" dirty="0">
              <a:effectLst/>
            </a:endParaRPr>
          </a:p>
          <a:p>
            <a:pPr marL="0" indent="0">
              <a:buNone/>
            </a:pPr>
            <a:r>
              <a:rPr lang="ru-RU" sz="2800" dirty="0" smtClean="0">
                <a:effectLst/>
              </a:rPr>
              <a:t>                          ( </a:t>
            </a:r>
            <a:r>
              <a:rPr lang="ru-RU" sz="2800" dirty="0">
                <a:effectLst/>
              </a:rPr>
              <a:t>оформление </a:t>
            </a:r>
            <a:r>
              <a:rPr lang="ru-RU" sz="2800" dirty="0" smtClean="0">
                <a:effectLst/>
              </a:rPr>
              <a:t>окон </a:t>
            </a:r>
          </a:p>
          <a:p>
            <a:pPr marL="0" indent="0">
              <a:buNone/>
            </a:pPr>
            <a:r>
              <a:rPr lang="ru-RU" sz="2800" dirty="0" smtClean="0">
                <a:effectLst/>
              </a:rPr>
              <a:t>                            жилых </a:t>
            </a:r>
            <a:r>
              <a:rPr lang="ru-RU" sz="2800" dirty="0">
                <a:effectLst/>
              </a:rPr>
              <a:t>домов </a:t>
            </a:r>
            <a:r>
              <a:rPr lang="ru-RU" sz="2800" dirty="0" smtClean="0">
                <a:effectLst/>
              </a:rPr>
              <a:t>и ОУ</a:t>
            </a:r>
          </a:p>
          <a:p>
            <a:pPr marL="0" indent="0">
              <a:buNone/>
            </a:pPr>
            <a:r>
              <a:rPr lang="ru-RU" sz="2800" dirty="0" smtClean="0">
                <a:effectLst/>
              </a:rPr>
              <a:t>                к </a:t>
            </a:r>
            <a:r>
              <a:rPr lang="ru-RU" sz="2800" dirty="0">
                <a:effectLst/>
              </a:rPr>
              <a:t>1 июня-Дню защиты детей)</a:t>
            </a:r>
            <a:endParaRPr lang="ru-RU" sz="2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6138572" y="3943695"/>
            <a:ext cx="2138638" cy="103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ru-RU" kern="0" dirty="0" smtClean="0">
              <a:effectLst/>
            </a:endParaRPr>
          </a:p>
          <a:p>
            <a:pPr marL="0" indent="0">
              <a:buFont typeface="Wingdings" pitchFamily="2" charset="2"/>
              <a:buNone/>
            </a:pPr>
            <a:endParaRPr lang="ru-RU" kern="0" dirty="0" smtClean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ru-RU" kern="0" dirty="0" smtClean="0">
                <a:effectLst/>
              </a:rPr>
              <a:t>  Городская акция «Окна детства»</a:t>
            </a:r>
          </a:p>
          <a:p>
            <a:pPr marL="0" indent="0">
              <a:buFont typeface="Wingdings" pitchFamily="2" charset="2"/>
              <a:buNone/>
            </a:pPr>
            <a:r>
              <a:rPr lang="ru-RU" kern="0" dirty="0" smtClean="0">
                <a:effectLst/>
              </a:rPr>
              <a:t>(тематическое оформление окон жилых домов и образовательных организаций к 1 июня-Дню защиты детей)</a:t>
            </a:r>
            <a:endParaRPr lang="ru-RU" kern="0" dirty="0"/>
          </a:p>
        </p:txBody>
      </p:sp>
      <p:pic>
        <p:nvPicPr>
          <p:cNvPr id="8" name="Picture 2" descr="Нет описания фот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35646"/>
            <a:ext cx="2458616" cy="289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779662"/>
            <a:ext cx="2088232" cy="26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5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/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3600" i="1" dirty="0" smtClean="0">
                <a:solidFill>
                  <a:srgbClr val="FF0000"/>
                </a:solidFill>
              </a:rPr>
              <a:t>С Днём защиты детей!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Праздничный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видео-концерт </a:t>
            </a:r>
            <a:endParaRPr lang="ru-RU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творческих коллективов ГДДЮТ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Домов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творчества,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посвященный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 защиты детей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Здравствуй, лето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!» (в записи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отдельному расписанию)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91630"/>
            <a:ext cx="4032448" cy="32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</a:t>
            </a:r>
            <a:r>
              <a:rPr lang="ru-RU" sz="3600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челлендж</a:t>
            </a:r>
            <a:r>
              <a:rPr lang="ru-RU" sz="36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«Модное преображение» 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фестиваль </a:t>
            </a:r>
            <a:r>
              <a:rPr lang="ru-RU" sz="2800" i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видеороликов </a:t>
            </a:r>
            <a:endParaRPr lang="ru-RU" sz="2800" i="1" dirty="0" smtClean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юных </a:t>
            </a:r>
            <a:r>
              <a:rPr lang="ru-RU" sz="2800" i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дарований </a:t>
            </a:r>
            <a:endParaRPr lang="ru-RU" sz="2800" i="1" dirty="0" smtClean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800" i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домашних условиях </a:t>
            </a:r>
            <a:endParaRPr lang="ru-RU" sz="2800" i="1" dirty="0" smtClean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800" i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костюмированный) </a:t>
            </a:r>
            <a:endParaRPr lang="ru-RU" sz="2800" i="1" dirty="0" smtClean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800" i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ля детей г.Улан-Удэ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Ролики принимаются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 ГДДЮТ - как от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физ.лиц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, так и от учреждений</a:t>
            </a:r>
            <a:endParaRPr lang="ru-RU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419622"/>
            <a:ext cx="4493981" cy="26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6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 </a:t>
            </a:r>
            <a:r>
              <a:rPr lang="ru-RU" sz="2000" dirty="0" err="1" smtClean="0"/>
              <a:t>Квест</a:t>
            </a:r>
            <a:r>
              <a:rPr lang="ru-RU" sz="2000" dirty="0" smtClean="0"/>
              <a:t>-игра городского Дворца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участием известных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людей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(популярные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деятели задают вопросы по истории Отечества, краеведению, правам ребёнка и общей </a:t>
            </a: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эрудиции в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онлайн-режиме)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707654"/>
            <a:ext cx="640871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Дистанционные мастер-классы </a:t>
            </a:r>
            <a:br>
              <a:rPr lang="ru-RU" sz="2400" dirty="0" smtClean="0"/>
            </a:br>
            <a:r>
              <a:rPr lang="ru-RU" sz="2400" dirty="0" smtClean="0"/>
              <a:t>организуются по графику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03598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C000"/>
                </a:solidFill>
                <a:effectLst/>
              </a:rPr>
              <a:t>01.06.2020. в </a:t>
            </a:r>
            <a:r>
              <a:rPr lang="ru-RU" sz="2400" dirty="0" err="1">
                <a:solidFill>
                  <a:srgbClr val="FFC000"/>
                </a:solidFill>
                <a:effectLst/>
              </a:rPr>
              <a:t>соцсетях</a:t>
            </a:r>
            <a:r>
              <a:rPr lang="ru-RU" sz="2400" dirty="0">
                <a:solidFill>
                  <a:srgbClr val="FFC000"/>
                </a:solidFill>
                <a:effectLst/>
              </a:rPr>
              <a:t> на страницах УДО новым профессиональным навыкам обучение проводят педагоги:</a:t>
            </a:r>
          </a:p>
          <a:p>
            <a:r>
              <a:rPr lang="ru-RU" sz="2400" dirty="0">
                <a:effectLst/>
              </a:rPr>
              <a:t>12.00. – 13.00. – </a:t>
            </a:r>
            <a:r>
              <a:rPr lang="ru-RU" sz="2400" dirty="0" smtClean="0">
                <a:effectLst/>
              </a:rPr>
              <a:t>Малая академия наук;</a:t>
            </a:r>
            <a:endParaRPr lang="ru-RU" sz="2400" dirty="0">
              <a:effectLst/>
            </a:endParaRPr>
          </a:p>
          <a:p>
            <a:r>
              <a:rPr lang="ru-RU" sz="2400" dirty="0">
                <a:effectLst/>
              </a:rPr>
              <a:t>13.00. - 14.00. – </a:t>
            </a:r>
            <a:r>
              <a:rPr lang="ru-RU" sz="2400" dirty="0" smtClean="0">
                <a:effectLst/>
              </a:rPr>
              <a:t>Межшкольный учебный центр;</a:t>
            </a:r>
            <a:endParaRPr lang="ru-RU" sz="2400" dirty="0">
              <a:effectLst/>
            </a:endParaRPr>
          </a:p>
          <a:p>
            <a:r>
              <a:rPr lang="ru-RU" sz="2400" dirty="0">
                <a:effectLst/>
              </a:rPr>
              <a:t>14.00. - 15.00.- ДТ «</a:t>
            </a:r>
            <a:r>
              <a:rPr lang="ru-RU" sz="2400" dirty="0" err="1">
                <a:effectLst/>
              </a:rPr>
              <a:t>Форус</a:t>
            </a:r>
            <a:r>
              <a:rPr lang="ru-RU" sz="2400" dirty="0">
                <a:effectLst/>
              </a:rPr>
              <a:t>» Советского района;</a:t>
            </a:r>
          </a:p>
          <a:p>
            <a:r>
              <a:rPr lang="ru-RU" sz="2400" dirty="0">
                <a:effectLst/>
              </a:rPr>
              <a:t>15.00.-16.00.- ДТ Ж/д района;</a:t>
            </a:r>
          </a:p>
          <a:p>
            <a:r>
              <a:rPr lang="ru-RU" sz="2400" dirty="0">
                <a:effectLst/>
              </a:rPr>
              <a:t>16.00.-17.00.- ДТ </a:t>
            </a:r>
            <a:r>
              <a:rPr lang="ru-RU" sz="2400" dirty="0" err="1">
                <a:effectLst/>
              </a:rPr>
              <a:t>Окт.района</a:t>
            </a:r>
            <a:r>
              <a:rPr lang="ru-RU" sz="2400" dirty="0">
                <a:effectLst/>
              </a:rPr>
              <a:t>;</a:t>
            </a:r>
          </a:p>
          <a:p>
            <a:r>
              <a:rPr lang="ru-RU" sz="2400" dirty="0">
                <a:effectLst/>
              </a:rPr>
              <a:t>17.00.-18.00. – станция юных техников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535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Дистанционные мастер-классы по дополнительному образованию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13" y="1563638"/>
            <a:ext cx="2304256" cy="30723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3638"/>
            <a:ext cx="2225111" cy="314781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1564894"/>
            <a:ext cx="1777571" cy="316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72464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7203</TotalTime>
  <Words>362</Words>
  <Application>Microsoft Office PowerPoint</Application>
  <PresentationFormat>Экран (16:9)</PresentationFormat>
  <Paragraphs>69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Garamond</vt:lpstr>
      <vt:lpstr>Tahoma</vt:lpstr>
      <vt:lpstr>Times New Roman</vt:lpstr>
      <vt:lpstr>Wingdings</vt:lpstr>
      <vt:lpstr>Течение</vt:lpstr>
      <vt:lpstr>Планерное совещание  Комитета по образованию  Администрации г. Улан-Удэ   21.05.2020 г.</vt:lpstr>
      <vt:lpstr> </vt:lpstr>
      <vt:lpstr>Презентация PowerPoint</vt:lpstr>
      <vt:lpstr>  Утвержден план мероприятий, посвященный 1 июня-Дню защиты детей</vt:lpstr>
      <vt:lpstr> С Днём защиты детей!</vt:lpstr>
      <vt:lpstr>  Онлайн-челлендж «Модное преображение»  </vt:lpstr>
      <vt:lpstr>     Квест-игра городского Дворца с участием известных людей  (популярные деятели задают вопросы по истории Отечества, краеведению, правам ребёнка и общей эрудиции в онлайн-режиме)</vt:lpstr>
      <vt:lpstr>Дистанционные мастер-классы  организуются по графику</vt:lpstr>
      <vt:lpstr> Дистанционные мастер-классы по дополнительному образованию</vt:lpstr>
      <vt:lpstr>Мастер-классы</vt:lpstr>
      <vt:lpstr>Творим своими руками</vt:lpstr>
      <vt:lpstr>ОНЛАЙН-КОНСУЛЬТИРОВАНИЕ СПЕЦИАЛИСТОВ МБУ ДО «Центр диагностики и консультирования»  г.Улан-Удэ и педагогов-психологов школ</vt:lpstr>
      <vt:lpstr>Презентация PowerPoint</vt:lpstr>
      <vt:lpstr>Фестиваль творчества детей и взрослых «Родниковое детство» (трансляция лучших концертных номеров, мастер-классов, записей мероприятий) и т.д.   </vt:lpstr>
      <vt:lpstr>    01.06.2020.  Мастер-классы для детей дошкольного возраста в соцсетях на страницах ДОУ мастер-классы проводят педагоги дошкольного образования по разным направлениям творчества   </vt:lpstr>
      <vt:lpstr>  координацию праздничной программы осуществляет  МАОУ ДО «Городской дворец Детского (юношеского) творчества»</vt:lpstr>
    </vt:vector>
  </TitlesOfParts>
  <Company>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коллегия</dc:title>
  <dc:creator>Колкова</dc:creator>
  <cp:lastModifiedBy>Кожевников Никита Евгеньевич</cp:lastModifiedBy>
  <cp:revision>659</cp:revision>
  <dcterms:created xsi:type="dcterms:W3CDTF">2003-05-13T04:33:01Z</dcterms:created>
  <dcterms:modified xsi:type="dcterms:W3CDTF">2020-05-21T06:27:19Z</dcterms:modified>
</cp:coreProperties>
</file>