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58" r:id="rId3"/>
    <p:sldId id="271" r:id="rId4"/>
    <p:sldId id="272" r:id="rId5"/>
    <p:sldId id="260" r:id="rId6"/>
    <p:sldId id="261" r:id="rId7"/>
    <p:sldId id="275" r:id="rId8"/>
    <p:sldId id="273" r:id="rId9"/>
    <p:sldId id="262" r:id="rId10"/>
    <p:sldId id="263" r:id="rId11"/>
    <p:sldId id="267" r:id="rId12"/>
    <p:sldId id="265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60041-CBA4-42CE-8F60-E6AE5BB0E316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EA53E-D25A-4568-A4AD-22A5B0824C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4" name="Google Shape;4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3975381-8C67-49BD-8721-E2413A940F0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4A44E95-5A13-443D-B20C-AD3340675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5381-8C67-49BD-8721-E2413A940F0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4E95-5A13-443D-B20C-AD3340675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5381-8C67-49BD-8721-E2413A940F0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4E95-5A13-443D-B20C-AD3340675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5381-8C67-49BD-8721-E2413A940F0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4E95-5A13-443D-B20C-AD3340675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5381-8C67-49BD-8721-E2413A940F0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4E95-5A13-443D-B20C-AD3340675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5381-8C67-49BD-8721-E2413A940F0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4E95-5A13-443D-B20C-AD3340675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975381-8C67-49BD-8721-E2413A940F0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A44E95-5A13-443D-B20C-AD33406755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3975381-8C67-49BD-8721-E2413A940F0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4A44E95-5A13-443D-B20C-AD3340675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5381-8C67-49BD-8721-E2413A940F0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4E95-5A13-443D-B20C-AD3340675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5381-8C67-49BD-8721-E2413A940F0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4E95-5A13-443D-B20C-AD3340675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5381-8C67-49BD-8721-E2413A940F0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44E95-5A13-443D-B20C-AD3340675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3975381-8C67-49BD-8721-E2413A940F0C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4A44E95-5A13-443D-B20C-AD33406755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28083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i="1" dirty="0" smtClean="0"/>
              <a:t>ЧТОБЫ </a:t>
            </a:r>
            <a:r>
              <a:rPr lang="ru-RU" sz="5300" b="1" i="1" dirty="0" smtClean="0"/>
              <a:t>ОБУЧЕНИЕ</a:t>
            </a:r>
            <a:br>
              <a:rPr lang="ru-RU" sz="5300" b="1" i="1" dirty="0" smtClean="0"/>
            </a:br>
            <a:r>
              <a:rPr lang="ru-RU" sz="5300" b="1" i="1" dirty="0" smtClean="0"/>
              <a:t>СТАЛО ЭФФЕКТИВНЫМ         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/>
              <a:t/>
            </a:r>
            <a:br>
              <a:rPr lang="ru-RU" i="1" dirty="0"/>
            </a:br>
            <a:r>
              <a:rPr lang="ru-RU" i="1" dirty="0" smtClean="0"/>
              <a:t> </a:t>
            </a:r>
            <a:r>
              <a:rPr lang="ru-RU" sz="3600" b="1" dirty="0" smtClean="0"/>
              <a:t>ИНСТРУКЦИЯ</a:t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sz="3600" b="1" dirty="0" smtClean="0"/>
              <a:t>ДЛЯ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РОДИТЕЛЕЙ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2" descr="http://roobaimak.ucoz.ru/foto-novosti/2020/1/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5408" y="2222104"/>
            <a:ext cx="5328592" cy="463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19;p29"/>
          <p:cNvPicPr preferRelativeResize="0"/>
          <p:nvPr/>
        </p:nvPicPr>
        <p:blipFill rotWithShape="1">
          <a:blip r:embed="rId2" cstate="print">
            <a:alphaModFix/>
          </a:blip>
          <a:srcRect l="14105" t="24607" r="15610" b="13376"/>
          <a:stretch/>
        </p:blipFill>
        <p:spPr>
          <a:xfrm>
            <a:off x="1855" y="620688"/>
            <a:ext cx="9145015" cy="561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0"/>
          <p:cNvSpPr txBox="1">
            <a:spLocks noGrp="1"/>
          </p:cNvSpPr>
          <p:nvPr>
            <p:ph type="title"/>
          </p:nvPr>
        </p:nvSpPr>
        <p:spPr>
          <a:xfrm>
            <a:off x="467544" y="260648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Программа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Знайка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ДЛЯ МЛАДШИХ ШКОЛЬНИКОВ</a:t>
            </a:r>
            <a:endParaRPr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50" name="Google Shape;450;p20"/>
          <p:cNvPicPr preferRelativeResize="0"/>
          <p:nvPr/>
        </p:nvPicPr>
        <p:blipFill rotWithShape="1">
          <a:blip r:embed="rId3" cstate="print">
            <a:alphaModFix/>
          </a:blip>
          <a:srcRect l="21772" t="14565" r="21778" b="14558"/>
          <a:stretch/>
        </p:blipFill>
        <p:spPr>
          <a:xfrm>
            <a:off x="909936" y="1268760"/>
            <a:ext cx="7344815" cy="5184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6"/>
          <p:cNvSpPr txBox="1"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rebuchet MS"/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Компьютерные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игры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ДЛЯ ПОДРОСТКОВ</a:t>
            </a:r>
            <a:endParaRPr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Google Shape;487;p26"/>
          <p:cNvGrpSpPr/>
          <p:nvPr/>
        </p:nvGrpSpPr>
        <p:grpSpPr>
          <a:xfrm>
            <a:off x="179513" y="2350730"/>
            <a:ext cx="4464494" cy="4287158"/>
            <a:chOff x="1" y="1850"/>
            <a:chExt cx="4464494" cy="4287158"/>
          </a:xfrm>
        </p:grpSpPr>
        <p:sp>
          <p:nvSpPr>
            <p:cNvPr id="488" name="Google Shape;488;p26"/>
            <p:cNvSpPr/>
            <p:nvPr/>
          </p:nvSpPr>
          <p:spPr>
            <a:xfrm rot="5400000">
              <a:off x="-233803" y="235700"/>
              <a:ext cx="1558800" cy="1091100"/>
            </a:xfrm>
            <a:prstGeom prst="chevron">
              <a:avLst>
                <a:gd name="adj" fmla="val 50000"/>
              </a:avLst>
            </a:prstGeom>
            <a:solidFill>
              <a:srgbClr val="00B050"/>
            </a:solidFill>
            <a:ln w="19050" cap="flat" cmpd="sng">
              <a:solidFill>
                <a:srgbClr val="FF37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6"/>
            <p:cNvSpPr txBox="1"/>
            <p:nvPr/>
          </p:nvSpPr>
          <p:spPr>
            <a:xfrm>
              <a:off x="1" y="547424"/>
              <a:ext cx="1091100" cy="46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90" name="Google Shape;490;p26"/>
            <p:cNvSpPr/>
            <p:nvPr/>
          </p:nvSpPr>
          <p:spPr>
            <a:xfrm rot="5400000">
              <a:off x="2271345" y="-1178200"/>
              <a:ext cx="1013100" cy="3373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0"/>
              </a:schemeClr>
            </a:solidFill>
            <a:ln w="19050" cap="flat" cmpd="sng">
              <a:solidFill>
                <a:srgbClr val="FF37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6"/>
            <p:cNvSpPr txBox="1"/>
            <p:nvPr/>
          </p:nvSpPr>
          <p:spPr>
            <a:xfrm>
              <a:off x="1091148" y="51310"/>
              <a:ext cx="33240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2700" rIns="12700" bIns="127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003F"/>
                </a:buClr>
                <a:buSzPts val="2000"/>
                <a:buFont typeface="Georgia"/>
                <a:buChar char="•"/>
              </a:pPr>
              <a:r>
                <a:rPr lang="ru-RU" sz="2000" b="1" i="0" u="none" strike="noStrike" cap="none">
                  <a:solidFill>
                    <a:srgbClr val="34003F"/>
                  </a:solidFill>
                  <a:latin typeface="Georgia"/>
                  <a:ea typeface="Georgia"/>
                  <a:cs typeface="Georgia"/>
                  <a:sym typeface="Georgia"/>
                </a:rPr>
                <a:t>логические</a:t>
              </a:r>
              <a:endPara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92" name="Google Shape;492;p26"/>
            <p:cNvSpPr/>
            <p:nvPr/>
          </p:nvSpPr>
          <p:spPr>
            <a:xfrm rot="5400000">
              <a:off x="-233803" y="1599879"/>
              <a:ext cx="1558800" cy="1091100"/>
            </a:xfrm>
            <a:prstGeom prst="chevron">
              <a:avLst>
                <a:gd name="adj" fmla="val 50000"/>
              </a:avLst>
            </a:prstGeom>
            <a:solidFill>
              <a:srgbClr val="00B050"/>
            </a:solidFill>
            <a:ln w="19050" cap="flat" cmpd="sng">
              <a:solidFill>
                <a:srgbClr val="FF37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6"/>
            <p:cNvSpPr txBox="1"/>
            <p:nvPr/>
          </p:nvSpPr>
          <p:spPr>
            <a:xfrm>
              <a:off x="1" y="1911603"/>
              <a:ext cx="1091100" cy="46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1" i="0" u="none" strike="noStrike" cap="none">
                <a:solidFill>
                  <a:srgbClr val="34003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94" name="Google Shape;494;p26"/>
            <p:cNvSpPr/>
            <p:nvPr/>
          </p:nvSpPr>
          <p:spPr>
            <a:xfrm rot="5400000">
              <a:off x="2271345" y="185978"/>
              <a:ext cx="1013100" cy="3373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0"/>
              </a:schemeClr>
            </a:solidFill>
            <a:ln w="19050" cap="flat" cmpd="sng">
              <a:solidFill>
                <a:srgbClr val="FF37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6"/>
            <p:cNvSpPr txBox="1"/>
            <p:nvPr/>
          </p:nvSpPr>
          <p:spPr>
            <a:xfrm>
              <a:off x="1091148" y="1415489"/>
              <a:ext cx="33240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2700" rIns="12700" bIns="127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003F"/>
                </a:buClr>
                <a:buSzPts val="2000"/>
                <a:buFont typeface="Georgia"/>
                <a:buChar char="•"/>
              </a:pPr>
              <a:r>
                <a:rPr lang="ru-RU" sz="2000" b="1" i="0" u="none" strike="noStrike" cap="none">
                  <a:solidFill>
                    <a:srgbClr val="34003F"/>
                  </a:solidFill>
                  <a:latin typeface="Georgia"/>
                  <a:ea typeface="Georgia"/>
                  <a:cs typeface="Georgia"/>
                  <a:sym typeface="Georgia"/>
                </a:rPr>
                <a:t>познавательные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 rot="5400000">
              <a:off x="-233803" y="2964058"/>
              <a:ext cx="1558800" cy="1091100"/>
            </a:xfrm>
            <a:prstGeom prst="chevron">
              <a:avLst>
                <a:gd name="adj" fmla="val 50000"/>
              </a:avLst>
            </a:prstGeom>
            <a:solidFill>
              <a:srgbClr val="00B050"/>
            </a:solidFill>
            <a:ln w="19050" cap="flat" cmpd="sng">
              <a:solidFill>
                <a:srgbClr val="FF37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6"/>
            <p:cNvSpPr txBox="1"/>
            <p:nvPr/>
          </p:nvSpPr>
          <p:spPr>
            <a:xfrm>
              <a:off x="1" y="3275782"/>
              <a:ext cx="1091100" cy="46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0300" tIns="20300" rIns="20300" bIns="20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1" i="0" u="none" strike="noStrike" cap="none">
                <a:solidFill>
                  <a:srgbClr val="34003F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498" name="Google Shape;498;p26"/>
            <p:cNvSpPr/>
            <p:nvPr/>
          </p:nvSpPr>
          <p:spPr>
            <a:xfrm rot="5400000">
              <a:off x="2271345" y="1550158"/>
              <a:ext cx="1013100" cy="3373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410"/>
              </a:schemeClr>
            </a:solidFill>
            <a:ln w="19050" cap="flat" cmpd="sng">
              <a:solidFill>
                <a:srgbClr val="FF378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 txBox="1"/>
            <p:nvPr/>
          </p:nvSpPr>
          <p:spPr>
            <a:xfrm>
              <a:off x="1091148" y="2779669"/>
              <a:ext cx="33240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2700" rIns="12700" bIns="127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4003F"/>
                </a:buClr>
                <a:buSzPts val="2000"/>
                <a:buFont typeface="Georgia"/>
                <a:buChar char="•"/>
              </a:pPr>
              <a:r>
                <a:rPr lang="ru-RU" sz="2000" b="1" i="0" u="none" strike="noStrike" cap="none">
                  <a:solidFill>
                    <a:srgbClr val="34003F"/>
                  </a:solidFill>
                  <a:latin typeface="Georgia"/>
                  <a:ea typeface="Georgia"/>
                  <a:cs typeface="Georgia"/>
                  <a:sym typeface="Georgia"/>
                </a:rPr>
                <a:t>развивающие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0" name="Google Shape;500;p26"/>
          <p:cNvSpPr/>
          <p:nvPr/>
        </p:nvSpPr>
        <p:spPr>
          <a:xfrm>
            <a:off x="4716016" y="292494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endParaRPr sz="2400" b="1" i="0" u="none" strike="noStrike" cap="none" dirty="0">
              <a:solidFill>
                <a:schemeClr val="accent5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</a:pPr>
            <a:r>
              <a:rPr lang="ru-RU" sz="2400" b="1" i="0" u="none" strike="noStrike" cap="none" dirty="0" smtClean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1.http</a:t>
            </a:r>
            <a:r>
              <a:rPr lang="ru-RU" sz="24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://www.solnet.ee</a:t>
            </a:r>
            <a:endParaRPr sz="2400" b="1" i="0" u="none" strike="noStrike" cap="none" dirty="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None/>
            </a:pPr>
            <a:endParaRPr sz="2400" b="1" i="0" u="none" strike="noStrike" cap="none" dirty="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</a:pPr>
            <a:r>
              <a:rPr lang="ru-RU" sz="2400" b="1" i="0" u="none" strike="noStrike" cap="none" dirty="0" smtClean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2.http</a:t>
            </a:r>
            <a:r>
              <a:rPr lang="ru-RU" sz="2400" b="1" i="0" u="none" strike="noStrike" cap="none" dirty="0">
                <a:solidFill>
                  <a:srgbClr val="C00000"/>
                </a:solidFill>
                <a:latin typeface="Georgia"/>
                <a:ea typeface="Georgia"/>
                <a:cs typeface="Georgia"/>
                <a:sym typeface="Georgia"/>
              </a:rPr>
              <a:t>://logicgame.com.ua</a:t>
            </a:r>
            <a:endParaRPr sz="2400" b="1" i="0" u="none" strike="noStrike" cap="none" dirty="0">
              <a:solidFill>
                <a:srgbClr val="C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93" y="1551072"/>
            <a:ext cx="8676456" cy="49411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03648" y="764704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+mj-lt"/>
              </a:rPr>
              <a:t>Желаем успехов</a:t>
            </a:r>
            <a:br>
              <a:rPr lang="ru-RU" sz="4800" dirty="0" smtClean="0">
                <a:solidFill>
                  <a:srgbClr val="C00000"/>
                </a:solidFill>
                <a:latin typeface="+mj-lt"/>
              </a:rPr>
            </a:br>
            <a:endParaRPr lang="ru-RU" sz="48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edu.gov.ru/uploads/media/photo/2020/03/23/e62c126968db9f2f171f_20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bou-ossh1.narod.ru/fotos/D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sch1363uv.mskobr.ru/files/2019-2020/%D0%9F%D0%B0%D1%89%D0%B5%D0%BD%D0%BA%D0%BE/%D0%BA%D0%B0%D1%80%D1%82%D0%B8%D0%BD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du.gov.ru/uploads/media/photo/2020/03/23/62c3791e70a9dd10552b_20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edu.gov.ru/uploads/media/photo/2020/03/23/743833fc81af6e0f0e8c_20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892480" cy="6485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.mycdn.me/i?r=AzEPZsRbOZEKgBhR0XGMT1RkS1yjU6T5cYndn6yVe9OV_K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732240" cy="44918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692696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Родители самостоятельно могу организовать образовательную и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досуговую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деятельность своих детей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900igr.net/up/datas/164322/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11560" y="620688"/>
            <a:ext cx="81003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Развивающие психологические тренажеры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alphaModFix/>
          </a:blip>
          <a:srcRect l="12839" t="35437" r="51740" b="16327"/>
          <a:stretch/>
        </p:blipFill>
        <p:spPr>
          <a:xfrm>
            <a:off x="4139952" y="2780928"/>
            <a:ext cx="4680520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11560" y="3068960"/>
            <a:ext cx="33843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внимание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память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4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ышление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1916832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https://mozgotren.ru</a:t>
            </a:r>
            <a:endParaRPr lang="ru-RU" sz="36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70</TotalTime>
  <Words>37</Words>
  <Application>Microsoft Office PowerPoint</Application>
  <PresentationFormat>Экран (4:3)</PresentationFormat>
  <Paragraphs>17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  ЧТОБЫ ОБУЧЕНИЕ СТАЛО ЭФФЕКТИВНЫМ             ИНСТРУКЦИЯ  ДЛЯ  РОДИТЕЛЕЙ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Программа «Знайка» ДЛЯ МЛАДШИХ ШКОЛЬНИКОВ</vt:lpstr>
      <vt:lpstr>Компьютерные игры ДЛЯ ПОДРОСТКОВ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Nataly</dc:creator>
  <cp:lastModifiedBy>Nataly</cp:lastModifiedBy>
  <cp:revision>8</cp:revision>
  <dcterms:created xsi:type="dcterms:W3CDTF">2020-04-29T05:00:21Z</dcterms:created>
  <dcterms:modified xsi:type="dcterms:W3CDTF">2020-04-29T07:13:32Z</dcterms:modified>
</cp:coreProperties>
</file>